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ed7f9701e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3f92a92f146ee"/>
  </p:sldMasterIdLst>
  <p:sldIdLst>
    <p:sldId xmlns:r="http://schemas.openxmlformats.org/officeDocument/2006/relationships" id="256" r:id="Rcaf449b810f74c16"/>
    <p:sldId xmlns:r="http://schemas.openxmlformats.org/officeDocument/2006/relationships" id="257" r:id="R856e839142854867"/>
    <p:sldId xmlns:r="http://schemas.openxmlformats.org/officeDocument/2006/relationships" id="258" r:id="R50e526cdb168469c"/>
    <p:sldId xmlns:r="http://schemas.openxmlformats.org/officeDocument/2006/relationships" id="259" r:id="R07c4f7777a0744d2"/>
    <p:sldId xmlns:r="http://schemas.openxmlformats.org/officeDocument/2006/relationships" id="260" r:id="Rcb2e6c7504a9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3f92a92f146ee" /><Relationship Type="http://schemas.openxmlformats.org/officeDocument/2006/relationships/slide" Target="/ppt/slides/slide1.xml" Id="Rcaf449b810f74c16" /><Relationship Type="http://schemas.openxmlformats.org/officeDocument/2006/relationships/slide" Target="/ppt/slides/slide2.xml" Id="R856e839142854867" /><Relationship Type="http://schemas.openxmlformats.org/officeDocument/2006/relationships/slide" Target="/ppt/slides/slide3.xml" Id="R50e526cdb168469c" /><Relationship Type="http://schemas.openxmlformats.org/officeDocument/2006/relationships/slide" Target="/ppt/slides/slide4.xml" Id="R07c4f7777a0744d2" /><Relationship Type="http://schemas.openxmlformats.org/officeDocument/2006/relationships/slide" Target="/ppt/slides/slide5.xml" Id="Rcb2e6c7504a9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59bcdc0c8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271499244ab4" /><Relationship Type="http://schemas.openxmlformats.org/officeDocument/2006/relationships/theme" Target="/ppt/slideMasters/theme/theme1.xml" Id="R6f21eb42370b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d27149924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1b456cab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eaeb9181e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5545b6358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a7de6a1d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cc0e1790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VARDØ KOMMUNE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postmottak@vardo.kommune.no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