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646c02797449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26bac400b94536"/>
  </p:sldMasterIdLst>
  <p:sldIdLst>
    <p:sldId xmlns:r="http://schemas.openxmlformats.org/officeDocument/2006/relationships" id="256" r:id="R42a6595fb0764d1f"/>
    <p:sldId xmlns:r="http://schemas.openxmlformats.org/officeDocument/2006/relationships" id="257" r:id="R3a198650f3f04bc0"/>
    <p:sldId xmlns:r="http://schemas.openxmlformats.org/officeDocument/2006/relationships" id="258" r:id="Rc9df7707ea7d4ab3"/>
    <p:sldId xmlns:r="http://schemas.openxmlformats.org/officeDocument/2006/relationships" id="259" r:id="R7ff7229f5e664754"/>
    <p:sldId xmlns:r="http://schemas.openxmlformats.org/officeDocument/2006/relationships" id="260" r:id="R9019718edce84f9a"/>
    <p:sldId xmlns:r="http://schemas.openxmlformats.org/officeDocument/2006/relationships" id="261" r:id="R9cd6157f6fdb4e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26bac400b94536" /><Relationship Type="http://schemas.openxmlformats.org/officeDocument/2006/relationships/slide" Target="/ppt/slides/slide1.xml" Id="R42a6595fb0764d1f" /><Relationship Type="http://schemas.openxmlformats.org/officeDocument/2006/relationships/slide" Target="/ppt/slides/slide2.xml" Id="R3a198650f3f04bc0" /><Relationship Type="http://schemas.openxmlformats.org/officeDocument/2006/relationships/slide" Target="/ppt/slides/slide3.xml" Id="Rc9df7707ea7d4ab3" /><Relationship Type="http://schemas.openxmlformats.org/officeDocument/2006/relationships/slide" Target="/ppt/slides/slide4.xml" Id="R7ff7229f5e664754" /><Relationship Type="http://schemas.openxmlformats.org/officeDocument/2006/relationships/slide" Target="/ppt/slides/slide5.xml" Id="R9019718edce84f9a" /><Relationship Type="http://schemas.openxmlformats.org/officeDocument/2006/relationships/slide" Target="/ppt/slides/slide6.xml" Id="R9cd6157f6fdb4e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9230270c9e46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2a6b743a14588" /><Relationship Type="http://schemas.openxmlformats.org/officeDocument/2006/relationships/theme" Target="/ppt/slideMasters/theme/theme1.xml" Id="R4ec37ac233154c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e2a6b743a145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91ba3c7414c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c78d2612948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bc08c122f44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36851cd6542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77e553dfc46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6bf4a677a42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VARDØ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VARDØ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VARDØ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VARDØ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VARDØ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VARDØ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9950 Vardø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 94 33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postmottak@vardo.kommune.no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www.vardo.kommune.no/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972 418 048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VARDØ KOMMUNE</a:t>
            </a:r>
          </a:p>
        </p:txBody>
      </p:sp>
    </p:spTree>
  </p:cSld>
  <p:clrMapOvr>
    <a:masterClrMapping xmlns:a="http://schemas.openxmlformats.org/drawingml/2006/main"/>
  </p:clrMapOvr>
</p:sld>
</file>