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00192a1230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ad42fdf7f4910"/>
  </p:sldMasterIdLst>
  <p:sldIdLst>
    <p:sldId xmlns:r="http://schemas.openxmlformats.org/officeDocument/2006/relationships" id="256" r:id="Recb2192537d8418b"/>
    <p:sldId xmlns:r="http://schemas.openxmlformats.org/officeDocument/2006/relationships" id="257" r:id="R652a0385eb9a4904"/>
    <p:sldId xmlns:r="http://schemas.openxmlformats.org/officeDocument/2006/relationships" id="258" r:id="R18e51ad25b0a42e3"/>
    <p:sldId xmlns:r="http://schemas.openxmlformats.org/officeDocument/2006/relationships" id="259" r:id="R7c0b3aee08d548a4"/>
    <p:sldId xmlns:r="http://schemas.openxmlformats.org/officeDocument/2006/relationships" id="260" r:id="Rdf09c435d63f4abe"/>
    <p:sldId xmlns:r="http://schemas.openxmlformats.org/officeDocument/2006/relationships" id="261" r:id="Rdb71418690724f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ad42fdf7f4910" /><Relationship Type="http://schemas.openxmlformats.org/officeDocument/2006/relationships/slide" Target="/ppt/slides/slide1.xml" Id="Recb2192537d8418b" /><Relationship Type="http://schemas.openxmlformats.org/officeDocument/2006/relationships/slide" Target="/ppt/slides/slide2.xml" Id="R652a0385eb9a4904" /><Relationship Type="http://schemas.openxmlformats.org/officeDocument/2006/relationships/slide" Target="/ppt/slides/slide3.xml" Id="R18e51ad25b0a42e3" /><Relationship Type="http://schemas.openxmlformats.org/officeDocument/2006/relationships/slide" Target="/ppt/slides/slide4.xml" Id="R7c0b3aee08d548a4" /><Relationship Type="http://schemas.openxmlformats.org/officeDocument/2006/relationships/slide" Target="/ppt/slides/slide5.xml" Id="Rdf09c435d63f4abe" /><Relationship Type="http://schemas.openxmlformats.org/officeDocument/2006/relationships/slide" Target="/ppt/slides/slide6.xml" Id="Rdb71418690724f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e7bb5639f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c6c5d51ba46b6" /><Relationship Type="http://schemas.openxmlformats.org/officeDocument/2006/relationships/theme" Target="/ppt/slideMasters/theme/theme1.xml" Id="Rbe3066fbd87448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9c6c5d51ba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5ddb34b2340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6b495a8c0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b447511a140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7b1444a8943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fbbcaea9e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3a46477764a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MÅLSELV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Mellombygdveien 216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9321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postmottak@malselv.kommune.no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www.malselv.kommune.no/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