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fd69f616b8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2a8e017b364d10"/>
  </p:sldMasterIdLst>
  <p:sldIdLst>
    <p:sldId xmlns:r="http://schemas.openxmlformats.org/officeDocument/2006/relationships" id="256" r:id="R7a65612eaee84d18"/>
    <p:sldId xmlns:r="http://schemas.openxmlformats.org/officeDocument/2006/relationships" id="257" r:id="R2829c0c41dec4a69"/>
    <p:sldId xmlns:r="http://schemas.openxmlformats.org/officeDocument/2006/relationships" id="258" r:id="R14d6a5d3b79c49b9"/>
    <p:sldId xmlns:r="http://schemas.openxmlformats.org/officeDocument/2006/relationships" id="259" r:id="R51e450a3c3d74fbc"/>
    <p:sldId xmlns:r="http://schemas.openxmlformats.org/officeDocument/2006/relationships" id="260" r:id="R4c1b4557f14949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a8e017b364d10" /><Relationship Type="http://schemas.openxmlformats.org/officeDocument/2006/relationships/slide" Target="/ppt/slides/slide1.xml" Id="R7a65612eaee84d18" /><Relationship Type="http://schemas.openxmlformats.org/officeDocument/2006/relationships/slide" Target="/ppt/slides/slide2.xml" Id="R2829c0c41dec4a69" /><Relationship Type="http://schemas.openxmlformats.org/officeDocument/2006/relationships/slide" Target="/ppt/slides/slide3.xml" Id="R14d6a5d3b79c49b9" /><Relationship Type="http://schemas.openxmlformats.org/officeDocument/2006/relationships/slide" Target="/ppt/slides/slide4.xml" Id="R51e450a3c3d74fbc" /><Relationship Type="http://schemas.openxmlformats.org/officeDocument/2006/relationships/slide" Target="/ppt/slides/slide5.xml" Id="R4c1b4557f14949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e1605bf0c4d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658df17084945" /><Relationship Type="http://schemas.openxmlformats.org/officeDocument/2006/relationships/theme" Target="/ppt/slideMasters/theme/theme1.xml" Id="R27a73c55e9cd45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658df170849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0502ba3394a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dd257125349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7e5355cc34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ac2ea989748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3e156bb5043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HARSTAD KOMMUNE / HÁRSTTÁID SUOHKAN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KOMMUNE / HÁRSTTÁID SUOHKAN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postmottak@harstad.kommune.no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