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e900f998204b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c9c8442d024bd7"/>
  </p:sldMasterIdLst>
  <p:sldIdLst>
    <p:sldId xmlns:r="http://schemas.openxmlformats.org/officeDocument/2006/relationships" id="256" r:id="R7828d50c2efb4de3"/>
    <p:sldId xmlns:r="http://schemas.openxmlformats.org/officeDocument/2006/relationships" id="257" r:id="R28c0bedb544b4f67"/>
    <p:sldId xmlns:r="http://schemas.openxmlformats.org/officeDocument/2006/relationships" id="258" r:id="R656e0376b9f54226"/>
    <p:sldId xmlns:r="http://schemas.openxmlformats.org/officeDocument/2006/relationships" id="259" r:id="Rf8e07a45050a44c6"/>
    <p:sldId xmlns:r="http://schemas.openxmlformats.org/officeDocument/2006/relationships" id="260" r:id="R241959f64be9420f"/>
    <p:sldId xmlns:r="http://schemas.openxmlformats.org/officeDocument/2006/relationships" id="261" r:id="R86f67b8cb8d24a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c9c8442d024bd7" /><Relationship Type="http://schemas.openxmlformats.org/officeDocument/2006/relationships/slide" Target="/ppt/slides/slide1.xml" Id="R7828d50c2efb4de3" /><Relationship Type="http://schemas.openxmlformats.org/officeDocument/2006/relationships/slide" Target="/ppt/slides/slide2.xml" Id="R28c0bedb544b4f67" /><Relationship Type="http://schemas.openxmlformats.org/officeDocument/2006/relationships/slide" Target="/ppt/slides/slide3.xml" Id="R656e0376b9f54226" /><Relationship Type="http://schemas.openxmlformats.org/officeDocument/2006/relationships/slide" Target="/ppt/slides/slide4.xml" Id="Rf8e07a45050a44c6" /><Relationship Type="http://schemas.openxmlformats.org/officeDocument/2006/relationships/slide" Target="/ppt/slides/slide5.xml" Id="R241959f64be9420f" /><Relationship Type="http://schemas.openxmlformats.org/officeDocument/2006/relationships/slide" Target="/ppt/slides/slide6.xml" Id="R86f67b8cb8d24a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30602ebb9b4f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7d25c6063f48c8" /><Relationship Type="http://schemas.openxmlformats.org/officeDocument/2006/relationships/theme" Target="/ppt/slideMasters/theme/theme1.xml" Id="R58492a45864346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7d25c6063f48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99981859cf45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87247a73204f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ca2766cd6a44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0b22cdaf754b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b6e977f41f4b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367a55134e47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HARSTAD KOMMUNE / HÁRSTTÁID SUOHKAN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HARSTAD KOMMUNE / HÁRSTTÁID SUOHKAN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HARSTAD KOMMUNE / HÁRSTTÁID SUOHKAN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HARSTAD KOMMUNE / HÁRSTTÁID SUOHKAN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HARSTAD KOMMUNE / HÁRSTTÁID SUOHKAN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HARSTAD KOMMUNE / HÁRSTTÁID SUOHKAN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Asbjørn Selsbanes gate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9405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02 60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postmottak@harstad.kommune.no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www.harstad.kommune.no/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972 417 971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HARSTAD KOMMUNE / HÁRSTTÁID SUOHKAN</a:t>
            </a:r>
          </a:p>
        </p:txBody>
      </p:sp>
    </p:spTree>
  </p:cSld>
  <p:clrMapOvr>
    <a:masterClrMapping xmlns:a="http://schemas.openxmlformats.org/drawingml/2006/main"/>
  </p:clrMapOvr>
</p:sld>
</file>