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40d656da7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465856e4e4c27"/>
  </p:sldMasterIdLst>
  <p:sldIdLst>
    <p:sldId xmlns:r="http://schemas.openxmlformats.org/officeDocument/2006/relationships" id="256" r:id="R02a7f24d72e046c5"/>
    <p:sldId xmlns:r="http://schemas.openxmlformats.org/officeDocument/2006/relationships" id="257" r:id="R341bb9c2f8944fae"/>
    <p:sldId xmlns:r="http://schemas.openxmlformats.org/officeDocument/2006/relationships" id="258" r:id="Rafbaef5a73e14fdd"/>
    <p:sldId xmlns:r="http://schemas.openxmlformats.org/officeDocument/2006/relationships" id="259" r:id="Re7ca9e15ca2e4ce4"/>
    <p:sldId xmlns:r="http://schemas.openxmlformats.org/officeDocument/2006/relationships" id="260" r:id="Rdbb3f1e9525c4348"/>
    <p:sldId xmlns:r="http://schemas.openxmlformats.org/officeDocument/2006/relationships" id="261" r:id="Re89fba7c0f664adc"/>
    <p:sldId xmlns:r="http://schemas.openxmlformats.org/officeDocument/2006/relationships" id="262" r:id="R9baaa0300942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465856e4e4c27" /><Relationship Type="http://schemas.openxmlformats.org/officeDocument/2006/relationships/slide" Target="/ppt/slides/slide1.xml" Id="R02a7f24d72e046c5" /><Relationship Type="http://schemas.openxmlformats.org/officeDocument/2006/relationships/slide" Target="/ppt/slides/slide2.xml" Id="R341bb9c2f8944fae" /><Relationship Type="http://schemas.openxmlformats.org/officeDocument/2006/relationships/slide" Target="/ppt/slides/slide3.xml" Id="Rafbaef5a73e14fdd" /><Relationship Type="http://schemas.openxmlformats.org/officeDocument/2006/relationships/slide" Target="/ppt/slides/slide4.xml" Id="Re7ca9e15ca2e4ce4" /><Relationship Type="http://schemas.openxmlformats.org/officeDocument/2006/relationships/slide" Target="/ppt/slides/slide5.xml" Id="Rdbb3f1e9525c4348" /><Relationship Type="http://schemas.openxmlformats.org/officeDocument/2006/relationships/slide" Target="/ppt/slides/slide6.xml" Id="Re89fba7c0f664adc" /><Relationship Type="http://schemas.openxmlformats.org/officeDocument/2006/relationships/slide" Target="/ppt/slides/slide7.xml" Id="R9baaa0300942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25b1f78f4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052de71b47e3" /><Relationship Type="http://schemas.openxmlformats.org/officeDocument/2006/relationships/theme" Target="/ppt/slideMasters/theme/theme1.xml" Id="R16c3b37a1eb6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0052de71b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5a85b534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ace89caf9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151d7841d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f92c664b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3d9c1b04c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8707fa0a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9e801ce4a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