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757e1c1b1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7ae9500ef4731"/>
  </p:sldMasterIdLst>
  <p:sldIdLst>
    <p:sldId xmlns:r="http://schemas.openxmlformats.org/officeDocument/2006/relationships" id="256" r:id="R956131a52e8b4b4d"/>
    <p:sldId xmlns:r="http://schemas.openxmlformats.org/officeDocument/2006/relationships" id="257" r:id="R03f5f79fde534b90"/>
    <p:sldId xmlns:r="http://schemas.openxmlformats.org/officeDocument/2006/relationships" id="258" r:id="R5e04197e452445cb"/>
    <p:sldId xmlns:r="http://schemas.openxmlformats.org/officeDocument/2006/relationships" id="259" r:id="R6f4278303b3b4c69"/>
    <p:sldId xmlns:r="http://schemas.openxmlformats.org/officeDocument/2006/relationships" id="260" r:id="R58dbc39b4d4b4ec8"/>
    <p:sldId xmlns:r="http://schemas.openxmlformats.org/officeDocument/2006/relationships" id="261" r:id="Ra2c737b0d0d1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7ae9500ef4731" /><Relationship Type="http://schemas.openxmlformats.org/officeDocument/2006/relationships/slide" Target="/ppt/slides/slide1.xml" Id="R956131a52e8b4b4d" /><Relationship Type="http://schemas.openxmlformats.org/officeDocument/2006/relationships/slide" Target="/ppt/slides/slide2.xml" Id="R03f5f79fde534b90" /><Relationship Type="http://schemas.openxmlformats.org/officeDocument/2006/relationships/slide" Target="/ppt/slides/slide3.xml" Id="R5e04197e452445cb" /><Relationship Type="http://schemas.openxmlformats.org/officeDocument/2006/relationships/slide" Target="/ppt/slides/slide4.xml" Id="R6f4278303b3b4c69" /><Relationship Type="http://schemas.openxmlformats.org/officeDocument/2006/relationships/slide" Target="/ppt/slides/slide5.xml" Id="R58dbc39b4d4b4ec8" /><Relationship Type="http://schemas.openxmlformats.org/officeDocument/2006/relationships/slide" Target="/ppt/slides/slide6.xml" Id="Ra2c737b0d0d1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b1d383fa3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20d8cbf3941fc" /><Relationship Type="http://schemas.openxmlformats.org/officeDocument/2006/relationships/theme" Target="/ppt/slideMasters/theme/theme1.xml" Id="Rc29c18436323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20d8cbf39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b0f091714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c2a832c1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0057d6522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f1ae3f8949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fc8787ec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78837bc0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