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39fb50baf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49029c09740ed"/>
  </p:sldMasterIdLst>
  <p:sldIdLst>
    <p:sldId xmlns:r="http://schemas.openxmlformats.org/officeDocument/2006/relationships" id="256" r:id="R878e10631e2f47b0"/>
    <p:sldId xmlns:r="http://schemas.openxmlformats.org/officeDocument/2006/relationships" id="257" r:id="R8aa8236d81314908"/>
    <p:sldId xmlns:r="http://schemas.openxmlformats.org/officeDocument/2006/relationships" id="258" r:id="Rea5ced9305a243c4"/>
    <p:sldId xmlns:r="http://schemas.openxmlformats.org/officeDocument/2006/relationships" id="259" r:id="Rd341ccef4c3e4182"/>
    <p:sldId xmlns:r="http://schemas.openxmlformats.org/officeDocument/2006/relationships" id="260" r:id="R9cf4ff7e8e394b1e"/>
    <p:sldId xmlns:r="http://schemas.openxmlformats.org/officeDocument/2006/relationships" id="261" r:id="Re4e4c475fe214686"/>
    <p:sldId xmlns:r="http://schemas.openxmlformats.org/officeDocument/2006/relationships" id="262" r:id="Rfc02c0e89ee7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49029c09740ed" /><Relationship Type="http://schemas.openxmlformats.org/officeDocument/2006/relationships/slide" Target="/ppt/slides/slide1.xml" Id="R878e10631e2f47b0" /><Relationship Type="http://schemas.openxmlformats.org/officeDocument/2006/relationships/slide" Target="/ppt/slides/slide2.xml" Id="R8aa8236d81314908" /><Relationship Type="http://schemas.openxmlformats.org/officeDocument/2006/relationships/slide" Target="/ppt/slides/slide3.xml" Id="Rea5ced9305a243c4" /><Relationship Type="http://schemas.openxmlformats.org/officeDocument/2006/relationships/slide" Target="/ppt/slides/slide4.xml" Id="Rd341ccef4c3e4182" /><Relationship Type="http://schemas.openxmlformats.org/officeDocument/2006/relationships/slide" Target="/ppt/slides/slide5.xml" Id="R9cf4ff7e8e394b1e" /><Relationship Type="http://schemas.openxmlformats.org/officeDocument/2006/relationships/slide" Target="/ppt/slides/slide6.xml" Id="Re4e4c475fe214686" /><Relationship Type="http://schemas.openxmlformats.org/officeDocument/2006/relationships/slide" Target="/ppt/slides/slide7.xml" Id="Rfc02c0e89ee7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f9ac0bfcb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11499e9241ae" /><Relationship Type="http://schemas.openxmlformats.org/officeDocument/2006/relationships/theme" Target="/ppt/slideMasters/theme/theme1.xml" Id="Rea2721b8b88a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411499e92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d68daaa15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c99ebeb4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c76afe323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0fd77f52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f0fd386f4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18c34ed749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9fe6ae030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