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0cad2bdf0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1105cf47e4d04"/>
  </p:sldMasterIdLst>
  <p:sldIdLst>
    <p:sldId xmlns:r="http://schemas.openxmlformats.org/officeDocument/2006/relationships" id="256" r:id="R4e80325d42e14b30"/>
    <p:sldId xmlns:r="http://schemas.openxmlformats.org/officeDocument/2006/relationships" id="257" r:id="R275536cea5d84989"/>
    <p:sldId xmlns:r="http://schemas.openxmlformats.org/officeDocument/2006/relationships" id="258" r:id="Rd041d228370c4df0"/>
    <p:sldId xmlns:r="http://schemas.openxmlformats.org/officeDocument/2006/relationships" id="259" r:id="R1993d098f7fc416b"/>
    <p:sldId xmlns:r="http://schemas.openxmlformats.org/officeDocument/2006/relationships" id="260" r:id="Re00a32bd0eb644b9"/>
    <p:sldId xmlns:r="http://schemas.openxmlformats.org/officeDocument/2006/relationships" id="261" r:id="R3eb93105a6844f2b"/>
    <p:sldId xmlns:r="http://schemas.openxmlformats.org/officeDocument/2006/relationships" id="262" r:id="Rffb853408980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1105cf47e4d04" /><Relationship Type="http://schemas.openxmlformats.org/officeDocument/2006/relationships/slide" Target="/ppt/slides/slide1.xml" Id="R4e80325d42e14b30" /><Relationship Type="http://schemas.openxmlformats.org/officeDocument/2006/relationships/slide" Target="/ppt/slides/slide2.xml" Id="R275536cea5d84989" /><Relationship Type="http://schemas.openxmlformats.org/officeDocument/2006/relationships/slide" Target="/ppt/slides/slide3.xml" Id="Rd041d228370c4df0" /><Relationship Type="http://schemas.openxmlformats.org/officeDocument/2006/relationships/slide" Target="/ppt/slides/slide4.xml" Id="R1993d098f7fc416b" /><Relationship Type="http://schemas.openxmlformats.org/officeDocument/2006/relationships/slide" Target="/ppt/slides/slide5.xml" Id="Re00a32bd0eb644b9" /><Relationship Type="http://schemas.openxmlformats.org/officeDocument/2006/relationships/slide" Target="/ppt/slides/slide6.xml" Id="R3eb93105a6844f2b" /><Relationship Type="http://schemas.openxmlformats.org/officeDocument/2006/relationships/slide" Target="/ppt/slides/slide7.xml" Id="Rffb853408980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15a4c1cbd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63826d0874fb8" /><Relationship Type="http://schemas.openxmlformats.org/officeDocument/2006/relationships/theme" Target="/ppt/slideMasters/theme/theme1.xml" Id="R0bdc9c4887d1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63826d087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f9e36c24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3500797c1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c8f631030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730c9bb7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bd197d369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b8365288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6619e1f8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MAGNE VOLDEN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MAGNE ARNFINN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