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b771a47b4a46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226a04e368458a"/>
  </p:sldMasterIdLst>
  <p:sldIdLst>
    <p:sldId xmlns:r="http://schemas.openxmlformats.org/officeDocument/2006/relationships" id="256" r:id="Ra4b05dda11f74a82"/>
    <p:sldId xmlns:r="http://schemas.openxmlformats.org/officeDocument/2006/relationships" id="257" r:id="R677616d9a5384011"/>
    <p:sldId xmlns:r="http://schemas.openxmlformats.org/officeDocument/2006/relationships" id="258" r:id="R138ea601d7a8499f"/>
    <p:sldId xmlns:r="http://schemas.openxmlformats.org/officeDocument/2006/relationships" id="259" r:id="R4cf3324bd895432b"/>
    <p:sldId xmlns:r="http://schemas.openxmlformats.org/officeDocument/2006/relationships" id="260" r:id="Rddae804716f3418f"/>
    <p:sldId xmlns:r="http://schemas.openxmlformats.org/officeDocument/2006/relationships" id="261" r:id="R0dad1319ee7147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226a04e368458a" /><Relationship Type="http://schemas.openxmlformats.org/officeDocument/2006/relationships/slide" Target="/ppt/slides/slide1.xml" Id="Ra4b05dda11f74a82" /><Relationship Type="http://schemas.openxmlformats.org/officeDocument/2006/relationships/slide" Target="/ppt/slides/slide2.xml" Id="R677616d9a5384011" /><Relationship Type="http://schemas.openxmlformats.org/officeDocument/2006/relationships/slide" Target="/ppt/slides/slide3.xml" Id="R138ea601d7a8499f" /><Relationship Type="http://schemas.openxmlformats.org/officeDocument/2006/relationships/slide" Target="/ppt/slides/slide4.xml" Id="R4cf3324bd895432b" /><Relationship Type="http://schemas.openxmlformats.org/officeDocument/2006/relationships/slide" Target="/ppt/slides/slide5.xml" Id="Rddae804716f3418f" /><Relationship Type="http://schemas.openxmlformats.org/officeDocument/2006/relationships/slide" Target="/ppt/slides/slide6.xml" Id="R0dad1319ee7147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793c445df243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4e58818ef42e9" /><Relationship Type="http://schemas.openxmlformats.org/officeDocument/2006/relationships/theme" Target="/ppt/slideMasters/theme/theme1.xml" Id="Rc924a981741549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64e58818ef42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035a6327c47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3df0e13e94c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4433778b047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c7a6c726f42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aa04638df44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bf0d1fc8247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REVISJONSSELSKAPET MAGNE VOLDEN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Magne Volden, Lykkmarka 33B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7081 Sjetnemarka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972 410 020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