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bc3e45d98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64cd6cc4747bc"/>
  </p:sldMasterIdLst>
  <p:sldIdLst>
    <p:sldId xmlns:r="http://schemas.openxmlformats.org/officeDocument/2006/relationships" id="256" r:id="Rde0f4c58a0ba468d"/>
    <p:sldId xmlns:r="http://schemas.openxmlformats.org/officeDocument/2006/relationships" id="257" r:id="Rc6cca36733a94693"/>
    <p:sldId xmlns:r="http://schemas.openxmlformats.org/officeDocument/2006/relationships" id="258" r:id="R3d294b1571264eaf"/>
    <p:sldId xmlns:r="http://schemas.openxmlformats.org/officeDocument/2006/relationships" id="259" r:id="R578f3e8ec674436d"/>
    <p:sldId xmlns:r="http://schemas.openxmlformats.org/officeDocument/2006/relationships" id="260" r:id="R479a709d158541f6"/>
    <p:sldId xmlns:r="http://schemas.openxmlformats.org/officeDocument/2006/relationships" id="261" r:id="R089d48fc576641b1"/>
    <p:sldId xmlns:r="http://schemas.openxmlformats.org/officeDocument/2006/relationships" id="262" r:id="Rc4cd5400c92a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64cd6cc4747bc" /><Relationship Type="http://schemas.openxmlformats.org/officeDocument/2006/relationships/slide" Target="/ppt/slides/slide1.xml" Id="Rde0f4c58a0ba468d" /><Relationship Type="http://schemas.openxmlformats.org/officeDocument/2006/relationships/slide" Target="/ppt/slides/slide2.xml" Id="Rc6cca36733a94693" /><Relationship Type="http://schemas.openxmlformats.org/officeDocument/2006/relationships/slide" Target="/ppt/slides/slide3.xml" Id="R3d294b1571264eaf" /><Relationship Type="http://schemas.openxmlformats.org/officeDocument/2006/relationships/slide" Target="/ppt/slides/slide4.xml" Id="R578f3e8ec674436d" /><Relationship Type="http://schemas.openxmlformats.org/officeDocument/2006/relationships/slide" Target="/ppt/slides/slide5.xml" Id="R479a709d158541f6" /><Relationship Type="http://schemas.openxmlformats.org/officeDocument/2006/relationships/slide" Target="/ppt/slides/slide6.xml" Id="R089d48fc576641b1" /><Relationship Type="http://schemas.openxmlformats.org/officeDocument/2006/relationships/slide" Target="/ppt/slides/slide7.xml" Id="Rc4cd5400c92a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41bd7525c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6496733b4493c" /><Relationship Type="http://schemas.openxmlformats.org/officeDocument/2006/relationships/theme" Target="/ppt/slideMasters/theme/theme1.xml" Id="R0d768fffc0fb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6496733b4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7d14f2f0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017236b1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b8730cd5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56bc6d999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62568d3e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a537509bc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2f6fa056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