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1b9450eed97411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ecec68379e34540"/>
  </p:sldMasterIdLst>
  <p:sldIdLst>
    <p:sldId xmlns:r="http://schemas.openxmlformats.org/officeDocument/2006/relationships" id="256" r:id="R90d03efed260474b"/>
    <p:sldId xmlns:r="http://schemas.openxmlformats.org/officeDocument/2006/relationships" id="257" r:id="R6dfc7f1a5ad14714"/>
    <p:sldId xmlns:r="http://schemas.openxmlformats.org/officeDocument/2006/relationships" id="258" r:id="Rfd6049dc2edc42f4"/>
    <p:sldId xmlns:r="http://schemas.openxmlformats.org/officeDocument/2006/relationships" id="259" r:id="R22976d26e69f484a"/>
    <p:sldId xmlns:r="http://schemas.openxmlformats.org/officeDocument/2006/relationships" id="260" r:id="Re1d200ba13af4637"/>
    <p:sldId xmlns:r="http://schemas.openxmlformats.org/officeDocument/2006/relationships" id="261" r:id="R58f59c876962430d"/>
    <p:sldId xmlns:r="http://schemas.openxmlformats.org/officeDocument/2006/relationships" id="262" r:id="R437fa4a09bb34f4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cec68379e34540" /><Relationship Type="http://schemas.openxmlformats.org/officeDocument/2006/relationships/slide" Target="/ppt/slides/slide1.xml" Id="R90d03efed260474b" /><Relationship Type="http://schemas.openxmlformats.org/officeDocument/2006/relationships/slide" Target="/ppt/slides/slide2.xml" Id="R6dfc7f1a5ad14714" /><Relationship Type="http://schemas.openxmlformats.org/officeDocument/2006/relationships/slide" Target="/ppt/slides/slide3.xml" Id="Rfd6049dc2edc42f4" /><Relationship Type="http://schemas.openxmlformats.org/officeDocument/2006/relationships/slide" Target="/ppt/slides/slide4.xml" Id="R22976d26e69f484a" /><Relationship Type="http://schemas.openxmlformats.org/officeDocument/2006/relationships/slide" Target="/ppt/slides/slide5.xml" Id="Re1d200ba13af4637" /><Relationship Type="http://schemas.openxmlformats.org/officeDocument/2006/relationships/slide" Target="/ppt/slides/slide6.xml" Id="R58f59c876962430d" /><Relationship Type="http://schemas.openxmlformats.org/officeDocument/2006/relationships/slide" Target="/ppt/slides/slide7.xml" Id="R437fa4a09bb34f4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86878abd434de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533955c1234da0" /><Relationship Type="http://schemas.openxmlformats.org/officeDocument/2006/relationships/theme" Target="/ppt/slideMasters/theme/theme1.xml" Id="R55c1286459f846e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0533955c1234da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9296a9356f456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c6a620d12d4d8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ecec134fc846d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1bf2aebfd84d6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78dd6d7794471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c7547ae238439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31676fe7d147d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REGNSKAPSHUSET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REGNSKAPSHUSET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18 377 593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728 000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995 274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5 292 925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7 914 909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RH PARTNER INVEST AS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TRYM RAGNE OLSEN  –  30,0 %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Slottsgate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33 26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post@regnskapshuset.no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971 644 907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REGNSKAPSHUSET AS</a:t>
            </a:r>
          </a:p>
        </p:txBody>
      </p:sp>
    </p:spTree>
  </p:cSld>
  <p:clrMapOvr>
    <a:masterClrMapping xmlns:a="http://schemas.openxmlformats.org/drawingml/2006/main"/>
  </p:clrMapOvr>
</p:sld>
</file>