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16ad5325e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1934215ee4411"/>
  </p:sldMasterIdLst>
  <p:sldIdLst>
    <p:sldId xmlns:r="http://schemas.openxmlformats.org/officeDocument/2006/relationships" id="256" r:id="R65d89d6a4d86415d"/>
    <p:sldId xmlns:r="http://schemas.openxmlformats.org/officeDocument/2006/relationships" id="257" r:id="R6aa9d9f262484606"/>
    <p:sldId xmlns:r="http://schemas.openxmlformats.org/officeDocument/2006/relationships" id="258" r:id="R2d3fdd94ee044725"/>
    <p:sldId xmlns:r="http://schemas.openxmlformats.org/officeDocument/2006/relationships" id="259" r:id="R2f29b5f8a9c1464a"/>
    <p:sldId xmlns:r="http://schemas.openxmlformats.org/officeDocument/2006/relationships" id="260" r:id="R51293f70c8b244cd"/>
    <p:sldId xmlns:r="http://schemas.openxmlformats.org/officeDocument/2006/relationships" id="261" r:id="Rd9fbc518ce52474f"/>
    <p:sldId xmlns:r="http://schemas.openxmlformats.org/officeDocument/2006/relationships" id="262" r:id="R5603409d91fb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1934215ee4411" /><Relationship Type="http://schemas.openxmlformats.org/officeDocument/2006/relationships/slide" Target="/ppt/slides/slide1.xml" Id="R65d89d6a4d86415d" /><Relationship Type="http://schemas.openxmlformats.org/officeDocument/2006/relationships/slide" Target="/ppt/slides/slide2.xml" Id="R6aa9d9f262484606" /><Relationship Type="http://schemas.openxmlformats.org/officeDocument/2006/relationships/slide" Target="/ppt/slides/slide3.xml" Id="R2d3fdd94ee044725" /><Relationship Type="http://schemas.openxmlformats.org/officeDocument/2006/relationships/slide" Target="/ppt/slides/slide4.xml" Id="R2f29b5f8a9c1464a" /><Relationship Type="http://schemas.openxmlformats.org/officeDocument/2006/relationships/slide" Target="/ppt/slides/slide5.xml" Id="R51293f70c8b244cd" /><Relationship Type="http://schemas.openxmlformats.org/officeDocument/2006/relationships/slide" Target="/ppt/slides/slide6.xml" Id="Rd9fbc518ce52474f" /><Relationship Type="http://schemas.openxmlformats.org/officeDocument/2006/relationships/slide" Target="/ppt/slides/slide7.xml" Id="R5603409d91fb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aef0275a3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ef55d6204c27" /><Relationship Type="http://schemas.openxmlformats.org/officeDocument/2006/relationships/theme" Target="/ppt/slideMasters/theme/theme1.xml" Id="R83583cd8613d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cef55d620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1b6c5a2b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5f9b6229b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22aa3ea5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78210bb8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a8b04c00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af693d40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9c166079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31 682 989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273 546 508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JON RUNE  –  18,4 %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