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2abe8212e74a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1ee04cd2714006"/>
  </p:sldMasterIdLst>
  <p:sldIdLst>
    <p:sldId xmlns:r="http://schemas.openxmlformats.org/officeDocument/2006/relationships" id="256" r:id="R977a731d70874a5f"/>
    <p:sldId xmlns:r="http://schemas.openxmlformats.org/officeDocument/2006/relationships" id="257" r:id="Rac554390195c4514"/>
    <p:sldId xmlns:r="http://schemas.openxmlformats.org/officeDocument/2006/relationships" id="258" r:id="R7e84c16449674a58"/>
    <p:sldId xmlns:r="http://schemas.openxmlformats.org/officeDocument/2006/relationships" id="259" r:id="R7f9163e257cc4573"/>
    <p:sldId xmlns:r="http://schemas.openxmlformats.org/officeDocument/2006/relationships" id="260" r:id="Re23a5268bf2845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1ee04cd2714006" /><Relationship Type="http://schemas.openxmlformats.org/officeDocument/2006/relationships/slide" Target="/ppt/slides/slide1.xml" Id="R977a731d70874a5f" /><Relationship Type="http://schemas.openxmlformats.org/officeDocument/2006/relationships/slide" Target="/ppt/slides/slide2.xml" Id="Rac554390195c4514" /><Relationship Type="http://schemas.openxmlformats.org/officeDocument/2006/relationships/slide" Target="/ppt/slides/slide3.xml" Id="R7e84c16449674a58" /><Relationship Type="http://schemas.openxmlformats.org/officeDocument/2006/relationships/slide" Target="/ppt/slides/slide4.xml" Id="R7f9163e257cc4573" /><Relationship Type="http://schemas.openxmlformats.org/officeDocument/2006/relationships/slide" Target="/ppt/slides/slide5.xml" Id="Re23a5268bf2845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f39ebdf6aa48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885cf828d4ddb" /><Relationship Type="http://schemas.openxmlformats.org/officeDocument/2006/relationships/theme" Target="/ppt/slideMasters/theme/theme1.xml" Id="R3a5eca705a5c45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f885cf828d4d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c93ba2ab714c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ef1386e8945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41aa4c7c14c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68785bbb245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e60814d3240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SOAP STRØMMEN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SOAP STRØMMEN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SOAP STRØMMEN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SOAP STRØMMEN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SOAP STRØMMEN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SOAP STRØMMEN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971 587 113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SOAP STRØMMEN AS</a:t>
            </a:r>
          </a:p>
        </p:txBody>
      </p:sp>
    </p:spTree>
  </p:cSld>
  <p:clrMapOvr>
    <a:masterClrMapping xmlns:a="http://schemas.openxmlformats.org/drawingml/2006/main"/>
  </p:clrMapOvr>
</p:sld>
</file>