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981f84c26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bd23df2064f77"/>
  </p:sldMasterIdLst>
  <p:sldIdLst>
    <p:sldId xmlns:r="http://schemas.openxmlformats.org/officeDocument/2006/relationships" id="256" r:id="R7646813fe0c54ac5"/>
    <p:sldId xmlns:r="http://schemas.openxmlformats.org/officeDocument/2006/relationships" id="257" r:id="R63c8d0c3d13c4e9a"/>
    <p:sldId xmlns:r="http://schemas.openxmlformats.org/officeDocument/2006/relationships" id="258" r:id="R6430040c1c9542d0"/>
    <p:sldId xmlns:r="http://schemas.openxmlformats.org/officeDocument/2006/relationships" id="259" r:id="R38fb1cd7c2694f92"/>
    <p:sldId xmlns:r="http://schemas.openxmlformats.org/officeDocument/2006/relationships" id="260" r:id="Rf7c409bc6e2f4e56"/>
    <p:sldId xmlns:r="http://schemas.openxmlformats.org/officeDocument/2006/relationships" id="261" r:id="R6e4b70e67ef54562"/>
    <p:sldId xmlns:r="http://schemas.openxmlformats.org/officeDocument/2006/relationships" id="262" r:id="Rfdeb8dcdc141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bd23df2064f77" /><Relationship Type="http://schemas.openxmlformats.org/officeDocument/2006/relationships/slide" Target="/ppt/slides/slide1.xml" Id="R7646813fe0c54ac5" /><Relationship Type="http://schemas.openxmlformats.org/officeDocument/2006/relationships/slide" Target="/ppt/slides/slide2.xml" Id="R63c8d0c3d13c4e9a" /><Relationship Type="http://schemas.openxmlformats.org/officeDocument/2006/relationships/slide" Target="/ppt/slides/slide3.xml" Id="R6430040c1c9542d0" /><Relationship Type="http://schemas.openxmlformats.org/officeDocument/2006/relationships/slide" Target="/ppt/slides/slide4.xml" Id="R38fb1cd7c2694f92" /><Relationship Type="http://schemas.openxmlformats.org/officeDocument/2006/relationships/slide" Target="/ppt/slides/slide5.xml" Id="Rf7c409bc6e2f4e56" /><Relationship Type="http://schemas.openxmlformats.org/officeDocument/2006/relationships/slide" Target="/ppt/slides/slide6.xml" Id="R6e4b70e67ef54562" /><Relationship Type="http://schemas.openxmlformats.org/officeDocument/2006/relationships/slide" Target="/ppt/slides/slide7.xml" Id="Rfdeb8dcdc141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dde6381d8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d894a44841d4" /><Relationship Type="http://schemas.openxmlformats.org/officeDocument/2006/relationships/theme" Target="/ppt/slideMasters/theme/theme1.xml" Id="R91a02a399ebb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fd894a448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08ff5610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da54d2d9a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6584a234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b6dbea5f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875128a7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cd4f1a6cd44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e2becf4c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