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359f4629b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950d81682487e"/>
  </p:sldMasterIdLst>
  <p:sldIdLst>
    <p:sldId xmlns:r="http://schemas.openxmlformats.org/officeDocument/2006/relationships" id="256" r:id="Rd4c3101de6b34497"/>
    <p:sldId xmlns:r="http://schemas.openxmlformats.org/officeDocument/2006/relationships" id="257" r:id="Rd3b8ad67b4c64728"/>
    <p:sldId xmlns:r="http://schemas.openxmlformats.org/officeDocument/2006/relationships" id="258" r:id="R4332f98066004119"/>
    <p:sldId xmlns:r="http://schemas.openxmlformats.org/officeDocument/2006/relationships" id="259" r:id="Rbd25c96236364182"/>
    <p:sldId xmlns:r="http://schemas.openxmlformats.org/officeDocument/2006/relationships" id="260" r:id="Re5f5e41967904df0"/>
    <p:sldId xmlns:r="http://schemas.openxmlformats.org/officeDocument/2006/relationships" id="261" r:id="R4e201ab415a6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950d81682487e" /><Relationship Type="http://schemas.openxmlformats.org/officeDocument/2006/relationships/slide" Target="/ppt/slides/slide1.xml" Id="Rd4c3101de6b34497" /><Relationship Type="http://schemas.openxmlformats.org/officeDocument/2006/relationships/slide" Target="/ppt/slides/slide2.xml" Id="Rd3b8ad67b4c64728" /><Relationship Type="http://schemas.openxmlformats.org/officeDocument/2006/relationships/slide" Target="/ppt/slides/slide3.xml" Id="R4332f98066004119" /><Relationship Type="http://schemas.openxmlformats.org/officeDocument/2006/relationships/slide" Target="/ppt/slides/slide4.xml" Id="Rbd25c96236364182" /><Relationship Type="http://schemas.openxmlformats.org/officeDocument/2006/relationships/slide" Target="/ppt/slides/slide5.xml" Id="Re5f5e41967904df0" /><Relationship Type="http://schemas.openxmlformats.org/officeDocument/2006/relationships/slide" Target="/ppt/slides/slide6.xml" Id="R4e201ab415a6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b1931d43d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6465d27e4e2b" /><Relationship Type="http://schemas.openxmlformats.org/officeDocument/2006/relationships/theme" Target="/ppt/slideMasters/theme/theme1.xml" Id="Rb8f20fae21cc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06465d27e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6e71b5cb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e7919d02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f9c553b4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31f6f377a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10c47dfc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edc36661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