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3f568f10f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0ed69ffba4e7f"/>
  </p:sldMasterIdLst>
  <p:sldIdLst>
    <p:sldId xmlns:r="http://schemas.openxmlformats.org/officeDocument/2006/relationships" id="256" r:id="R9e8e3bb5e2324217"/>
    <p:sldId xmlns:r="http://schemas.openxmlformats.org/officeDocument/2006/relationships" id="257" r:id="Rfca7cfade6814a90"/>
    <p:sldId xmlns:r="http://schemas.openxmlformats.org/officeDocument/2006/relationships" id="258" r:id="R64b2e7e2da7c4805"/>
    <p:sldId xmlns:r="http://schemas.openxmlformats.org/officeDocument/2006/relationships" id="259" r:id="Rd216f63e08b84fe1"/>
    <p:sldId xmlns:r="http://schemas.openxmlformats.org/officeDocument/2006/relationships" id="260" r:id="R868e715a6868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0ed69ffba4e7f" /><Relationship Type="http://schemas.openxmlformats.org/officeDocument/2006/relationships/slide" Target="/ppt/slides/slide1.xml" Id="R9e8e3bb5e2324217" /><Relationship Type="http://schemas.openxmlformats.org/officeDocument/2006/relationships/slide" Target="/ppt/slides/slide2.xml" Id="Rfca7cfade6814a90" /><Relationship Type="http://schemas.openxmlformats.org/officeDocument/2006/relationships/slide" Target="/ppt/slides/slide3.xml" Id="R64b2e7e2da7c4805" /><Relationship Type="http://schemas.openxmlformats.org/officeDocument/2006/relationships/slide" Target="/ppt/slides/slide4.xml" Id="Rd216f63e08b84fe1" /><Relationship Type="http://schemas.openxmlformats.org/officeDocument/2006/relationships/slide" Target="/ppt/slides/slide5.xml" Id="R868e715a6868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3a4a06454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3a97b8b63432f" /><Relationship Type="http://schemas.openxmlformats.org/officeDocument/2006/relationships/theme" Target="/ppt/slideMasters/theme/theme1.xml" Id="R6d1c005de457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3a97b8b6343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0d19c6a0b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884de66b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718af12d246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4930e95f3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75464761d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UNIVERSITETET I STAVANGER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STAVANGER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UNIVERSITETET I STAVANGER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STAVANGER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STAVANGER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STAVANGER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Retterdals hus, Kjell Arholms gate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83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971 564 679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STAVANGER</a:t>
            </a:r>
          </a:p>
        </p:txBody>
      </p:sp>
    </p:spTree>
  </p:cSld>
  <p:clrMapOvr>
    <a:masterClrMapping xmlns:a="http://schemas.openxmlformats.org/drawingml/2006/main"/>
  </p:clrMapOvr>
</p:sld>
</file>