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bdf79c80d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8ea4ab7734c3a"/>
  </p:sldMasterIdLst>
  <p:sldIdLst>
    <p:sldId xmlns:r="http://schemas.openxmlformats.org/officeDocument/2006/relationships" id="256" r:id="R6d180379292b41e6"/>
    <p:sldId xmlns:r="http://schemas.openxmlformats.org/officeDocument/2006/relationships" id="257" r:id="Rbdceaac7ee06415b"/>
    <p:sldId xmlns:r="http://schemas.openxmlformats.org/officeDocument/2006/relationships" id="258" r:id="R4bdce078424d464f"/>
    <p:sldId xmlns:r="http://schemas.openxmlformats.org/officeDocument/2006/relationships" id="259" r:id="Rc013de26d6584d40"/>
    <p:sldId xmlns:r="http://schemas.openxmlformats.org/officeDocument/2006/relationships" id="260" r:id="Rbefad055b902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8ea4ab7734c3a" /><Relationship Type="http://schemas.openxmlformats.org/officeDocument/2006/relationships/slide" Target="/ppt/slides/slide1.xml" Id="R6d180379292b41e6" /><Relationship Type="http://schemas.openxmlformats.org/officeDocument/2006/relationships/slide" Target="/ppt/slides/slide2.xml" Id="Rbdceaac7ee06415b" /><Relationship Type="http://schemas.openxmlformats.org/officeDocument/2006/relationships/slide" Target="/ppt/slides/slide3.xml" Id="R4bdce078424d464f" /><Relationship Type="http://schemas.openxmlformats.org/officeDocument/2006/relationships/slide" Target="/ppt/slides/slide4.xml" Id="Rc013de26d6584d40" /><Relationship Type="http://schemas.openxmlformats.org/officeDocument/2006/relationships/slide" Target="/ppt/slides/slide5.xml" Id="Rbefad055b902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a858d60e8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16f0111c4052" /><Relationship Type="http://schemas.openxmlformats.org/officeDocument/2006/relationships/theme" Target="/ppt/slideMasters/theme/theme1.xml" Id="R7270fe57aabc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e16f0111c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7c8b6241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a13cbd4ff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fec8218a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0cd0d052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7cfd1a1a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