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6af861493a4e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fd8e63b2894b5a"/>
  </p:sldMasterIdLst>
  <p:sldIdLst>
    <p:sldId xmlns:r="http://schemas.openxmlformats.org/officeDocument/2006/relationships" id="256" r:id="R4704bcfd3cb24744"/>
    <p:sldId xmlns:r="http://schemas.openxmlformats.org/officeDocument/2006/relationships" id="257" r:id="R039fdca0c82b4ce1"/>
    <p:sldId xmlns:r="http://schemas.openxmlformats.org/officeDocument/2006/relationships" id="258" r:id="R9b42190f168a447f"/>
    <p:sldId xmlns:r="http://schemas.openxmlformats.org/officeDocument/2006/relationships" id="259" r:id="R15cd7975b645433d"/>
    <p:sldId xmlns:r="http://schemas.openxmlformats.org/officeDocument/2006/relationships" id="260" r:id="R7c642600c2d9451b"/>
    <p:sldId xmlns:r="http://schemas.openxmlformats.org/officeDocument/2006/relationships" id="261" r:id="R9f94f59edc6f46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fd8e63b2894b5a" /><Relationship Type="http://schemas.openxmlformats.org/officeDocument/2006/relationships/slide" Target="/ppt/slides/slide1.xml" Id="R4704bcfd3cb24744" /><Relationship Type="http://schemas.openxmlformats.org/officeDocument/2006/relationships/slide" Target="/ppt/slides/slide2.xml" Id="R039fdca0c82b4ce1" /><Relationship Type="http://schemas.openxmlformats.org/officeDocument/2006/relationships/slide" Target="/ppt/slides/slide3.xml" Id="R9b42190f168a447f" /><Relationship Type="http://schemas.openxmlformats.org/officeDocument/2006/relationships/slide" Target="/ppt/slides/slide4.xml" Id="R15cd7975b645433d" /><Relationship Type="http://schemas.openxmlformats.org/officeDocument/2006/relationships/slide" Target="/ppt/slides/slide5.xml" Id="R7c642600c2d9451b" /><Relationship Type="http://schemas.openxmlformats.org/officeDocument/2006/relationships/slide" Target="/ppt/slides/slide6.xml" Id="R9f94f59edc6f46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385a1b2de47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6e9c4dd3a42c6" /><Relationship Type="http://schemas.openxmlformats.org/officeDocument/2006/relationships/theme" Target="/ppt/slideMasters/theme/theme1.xml" Id="Ra3f300290bc743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06e9c4dd3a42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02bfaa8014e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40e22d3c345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41893d4384c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59b1d47dd4f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86077ec6041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4d82cdcd742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FOR LEDELSE OG TEKNIKK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FORBUNDET FOR LEDELSE OG TEKNIKK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postkasse@flt.no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971 526 556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