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756082fa5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03ef574804e24"/>
  </p:sldMasterIdLst>
  <p:sldIdLst>
    <p:sldId xmlns:r="http://schemas.openxmlformats.org/officeDocument/2006/relationships" id="256" r:id="R8c156b02280e4476"/>
    <p:sldId xmlns:r="http://schemas.openxmlformats.org/officeDocument/2006/relationships" id="257" r:id="Ra6b314dd8b104f06"/>
    <p:sldId xmlns:r="http://schemas.openxmlformats.org/officeDocument/2006/relationships" id="258" r:id="Rd9366ba820f344c1"/>
    <p:sldId xmlns:r="http://schemas.openxmlformats.org/officeDocument/2006/relationships" id="259" r:id="R288104aa3a0e4edd"/>
    <p:sldId xmlns:r="http://schemas.openxmlformats.org/officeDocument/2006/relationships" id="260" r:id="Rf4ed766f4cc54d1a"/>
    <p:sldId xmlns:r="http://schemas.openxmlformats.org/officeDocument/2006/relationships" id="261" r:id="R619ac4a1fc6c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03ef574804e24" /><Relationship Type="http://schemas.openxmlformats.org/officeDocument/2006/relationships/slide" Target="/ppt/slides/slide1.xml" Id="R8c156b02280e4476" /><Relationship Type="http://schemas.openxmlformats.org/officeDocument/2006/relationships/slide" Target="/ppt/slides/slide2.xml" Id="Ra6b314dd8b104f06" /><Relationship Type="http://schemas.openxmlformats.org/officeDocument/2006/relationships/slide" Target="/ppt/slides/slide3.xml" Id="Rd9366ba820f344c1" /><Relationship Type="http://schemas.openxmlformats.org/officeDocument/2006/relationships/slide" Target="/ppt/slides/slide4.xml" Id="R288104aa3a0e4edd" /><Relationship Type="http://schemas.openxmlformats.org/officeDocument/2006/relationships/slide" Target="/ppt/slides/slide5.xml" Id="Rf4ed766f4cc54d1a" /><Relationship Type="http://schemas.openxmlformats.org/officeDocument/2006/relationships/slide" Target="/ppt/slides/slide6.xml" Id="R619ac4a1fc6c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e0e520c00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9f89c37542c1" /><Relationship Type="http://schemas.openxmlformats.org/officeDocument/2006/relationships/theme" Target="/ppt/slideMasters/theme/theme1.xml" Id="R46babd92c1c6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29f89c375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1b07796d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dc2050f5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bce3704b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66b52d17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bc060474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90a0990fe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