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b6a109bc2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cb0d7ee8c4ab2"/>
  </p:sldMasterIdLst>
  <p:sldIdLst>
    <p:sldId xmlns:r="http://schemas.openxmlformats.org/officeDocument/2006/relationships" id="256" r:id="Rf4c5ae6cb0ed4bee"/>
    <p:sldId xmlns:r="http://schemas.openxmlformats.org/officeDocument/2006/relationships" id="257" r:id="Rffa6168a24a44528"/>
    <p:sldId xmlns:r="http://schemas.openxmlformats.org/officeDocument/2006/relationships" id="258" r:id="R96109ab5146c45b4"/>
    <p:sldId xmlns:r="http://schemas.openxmlformats.org/officeDocument/2006/relationships" id="259" r:id="R4d23e0eab2074204"/>
    <p:sldId xmlns:r="http://schemas.openxmlformats.org/officeDocument/2006/relationships" id="260" r:id="Rf0edef866dc1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cb0d7ee8c4ab2" /><Relationship Type="http://schemas.openxmlformats.org/officeDocument/2006/relationships/slide" Target="/ppt/slides/slide1.xml" Id="Rf4c5ae6cb0ed4bee" /><Relationship Type="http://schemas.openxmlformats.org/officeDocument/2006/relationships/slide" Target="/ppt/slides/slide2.xml" Id="Rffa6168a24a44528" /><Relationship Type="http://schemas.openxmlformats.org/officeDocument/2006/relationships/slide" Target="/ppt/slides/slide3.xml" Id="R96109ab5146c45b4" /><Relationship Type="http://schemas.openxmlformats.org/officeDocument/2006/relationships/slide" Target="/ppt/slides/slide4.xml" Id="R4d23e0eab2074204" /><Relationship Type="http://schemas.openxmlformats.org/officeDocument/2006/relationships/slide" Target="/ppt/slides/slide5.xml" Id="Rf0edef866dc1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5b6d5362a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ae7dcd9054e45" /><Relationship Type="http://schemas.openxmlformats.org/officeDocument/2006/relationships/theme" Target="/ppt/slideMasters/theme/theme1.xml" Id="Rd995aa34fe854c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cae7dcd905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a53d1293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53f2eb30e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44bdcc87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d7823e786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b027197c0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