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2cc87cfa84c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05d06263f04e56"/>
  </p:sldMasterIdLst>
  <p:sldIdLst>
    <p:sldId xmlns:r="http://schemas.openxmlformats.org/officeDocument/2006/relationships" id="256" r:id="R091639e298aa4a86"/>
    <p:sldId xmlns:r="http://schemas.openxmlformats.org/officeDocument/2006/relationships" id="257" r:id="R2332e408b3fc430d"/>
    <p:sldId xmlns:r="http://schemas.openxmlformats.org/officeDocument/2006/relationships" id="258" r:id="R5df48ce5064648ee"/>
    <p:sldId xmlns:r="http://schemas.openxmlformats.org/officeDocument/2006/relationships" id="259" r:id="R2d20b5a4ba1e4c8b"/>
    <p:sldId xmlns:r="http://schemas.openxmlformats.org/officeDocument/2006/relationships" id="260" r:id="R60d37642ea8e44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5d06263f04e56" /><Relationship Type="http://schemas.openxmlformats.org/officeDocument/2006/relationships/slide" Target="/ppt/slides/slide1.xml" Id="R091639e298aa4a86" /><Relationship Type="http://schemas.openxmlformats.org/officeDocument/2006/relationships/slide" Target="/ppt/slides/slide2.xml" Id="R2332e408b3fc430d" /><Relationship Type="http://schemas.openxmlformats.org/officeDocument/2006/relationships/slide" Target="/ppt/slides/slide3.xml" Id="R5df48ce5064648ee" /><Relationship Type="http://schemas.openxmlformats.org/officeDocument/2006/relationships/slide" Target="/ppt/slides/slide4.xml" Id="R2d20b5a4ba1e4c8b" /><Relationship Type="http://schemas.openxmlformats.org/officeDocument/2006/relationships/slide" Target="/ppt/slides/slide5.xml" Id="R60d37642ea8e44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035c1e72e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524cfe50a4ca9" /><Relationship Type="http://schemas.openxmlformats.org/officeDocument/2006/relationships/theme" Target="/ppt/slideMasters/theme/theme1.xml" Id="R0b60d8fb561b4a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524cfe50a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6caed426e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cab400bdf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18278fd4b4a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b51df21b74a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b3a8efe37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