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ea25c7412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4710f82cc4046"/>
  </p:sldMasterIdLst>
  <p:sldIdLst>
    <p:sldId xmlns:r="http://schemas.openxmlformats.org/officeDocument/2006/relationships" id="256" r:id="R1cd197f8dce84961"/>
    <p:sldId xmlns:r="http://schemas.openxmlformats.org/officeDocument/2006/relationships" id="257" r:id="R3ae5895079784ac2"/>
    <p:sldId xmlns:r="http://schemas.openxmlformats.org/officeDocument/2006/relationships" id="258" r:id="Rbe5ff839e7324738"/>
    <p:sldId xmlns:r="http://schemas.openxmlformats.org/officeDocument/2006/relationships" id="259" r:id="Rb4320acef29f46c9"/>
    <p:sldId xmlns:r="http://schemas.openxmlformats.org/officeDocument/2006/relationships" id="260" r:id="R180f1577068f45ff"/>
    <p:sldId xmlns:r="http://schemas.openxmlformats.org/officeDocument/2006/relationships" id="261" r:id="Rdadc87e67d66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4710f82cc4046" /><Relationship Type="http://schemas.openxmlformats.org/officeDocument/2006/relationships/slide" Target="/ppt/slides/slide1.xml" Id="R1cd197f8dce84961" /><Relationship Type="http://schemas.openxmlformats.org/officeDocument/2006/relationships/slide" Target="/ppt/slides/slide2.xml" Id="R3ae5895079784ac2" /><Relationship Type="http://schemas.openxmlformats.org/officeDocument/2006/relationships/slide" Target="/ppt/slides/slide3.xml" Id="Rbe5ff839e7324738" /><Relationship Type="http://schemas.openxmlformats.org/officeDocument/2006/relationships/slide" Target="/ppt/slides/slide4.xml" Id="Rb4320acef29f46c9" /><Relationship Type="http://schemas.openxmlformats.org/officeDocument/2006/relationships/slide" Target="/ppt/slides/slide5.xml" Id="R180f1577068f45ff" /><Relationship Type="http://schemas.openxmlformats.org/officeDocument/2006/relationships/slide" Target="/ppt/slides/slide6.xml" Id="Rdadc87e67d66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06b1b5156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067f8dce49c9" /><Relationship Type="http://schemas.openxmlformats.org/officeDocument/2006/relationships/theme" Target="/ppt/slideMasters/theme/theme1.xml" Id="Rb3623873dea7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f067f8dce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0a394c20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26084e94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d8927d27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952ec97d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4f3b0129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7b69642e6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