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449523002345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604ce420db4508"/>
  </p:sldMasterIdLst>
  <p:sldIdLst>
    <p:sldId xmlns:r="http://schemas.openxmlformats.org/officeDocument/2006/relationships" id="256" r:id="R448f7ef4c01f443f"/>
    <p:sldId xmlns:r="http://schemas.openxmlformats.org/officeDocument/2006/relationships" id="257" r:id="Rd0bc63d55b094418"/>
    <p:sldId xmlns:r="http://schemas.openxmlformats.org/officeDocument/2006/relationships" id="258" r:id="R15ed90f65ff44c9d"/>
    <p:sldId xmlns:r="http://schemas.openxmlformats.org/officeDocument/2006/relationships" id="259" r:id="R9f7cc3d41b064e5b"/>
    <p:sldId xmlns:r="http://schemas.openxmlformats.org/officeDocument/2006/relationships" id="260" r:id="Rfbbbed932e1b4c71"/>
    <p:sldId xmlns:r="http://schemas.openxmlformats.org/officeDocument/2006/relationships" id="261" r:id="R58ae2c5dc7ef42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604ce420db4508" /><Relationship Type="http://schemas.openxmlformats.org/officeDocument/2006/relationships/slide" Target="/ppt/slides/slide1.xml" Id="R448f7ef4c01f443f" /><Relationship Type="http://schemas.openxmlformats.org/officeDocument/2006/relationships/slide" Target="/ppt/slides/slide2.xml" Id="Rd0bc63d55b094418" /><Relationship Type="http://schemas.openxmlformats.org/officeDocument/2006/relationships/slide" Target="/ppt/slides/slide3.xml" Id="R15ed90f65ff44c9d" /><Relationship Type="http://schemas.openxmlformats.org/officeDocument/2006/relationships/slide" Target="/ppt/slides/slide4.xml" Id="R9f7cc3d41b064e5b" /><Relationship Type="http://schemas.openxmlformats.org/officeDocument/2006/relationships/slide" Target="/ppt/slides/slide5.xml" Id="Rfbbbed932e1b4c71" /><Relationship Type="http://schemas.openxmlformats.org/officeDocument/2006/relationships/slide" Target="/ppt/slides/slide6.xml" Id="R58ae2c5dc7ef42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329a843c4843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89a6486e204a83" /><Relationship Type="http://schemas.openxmlformats.org/officeDocument/2006/relationships/theme" Target="/ppt/slideMasters/theme/theme1.xml" Id="R09fd49917fac42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89a6486e204a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2e788fb01849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0e0ff2700043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a0770ed49c43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b00472ddaf4a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6eba623dd849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15534658124d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DIGNI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DIGNI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24 015 512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−214 278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−214 278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5 184 865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18 703 627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Arbins gate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11 11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post@digni.no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www.digni.no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971 493 399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</a:t>
            </a:r>
          </a:p>
        </p:txBody>
      </p:sp>
    </p:spTree>
  </p:cSld>
  <p:clrMapOvr>
    <a:masterClrMapping xmlns:a="http://schemas.openxmlformats.org/drawingml/2006/main"/>
  </p:clrMapOvr>
</p:sld>
</file>