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edb34fa1a245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e3928c0e2449a7"/>
  </p:sldMasterIdLst>
  <p:sldIdLst>
    <p:sldId xmlns:r="http://schemas.openxmlformats.org/officeDocument/2006/relationships" id="256" r:id="R4b71ca2b99284cfa"/>
    <p:sldId xmlns:r="http://schemas.openxmlformats.org/officeDocument/2006/relationships" id="257" r:id="Re92e1c69a4a04438"/>
    <p:sldId xmlns:r="http://schemas.openxmlformats.org/officeDocument/2006/relationships" id="258" r:id="R28e16f9880f54274"/>
    <p:sldId xmlns:r="http://schemas.openxmlformats.org/officeDocument/2006/relationships" id="259" r:id="Rb0a2e3fdbc104a6c"/>
    <p:sldId xmlns:r="http://schemas.openxmlformats.org/officeDocument/2006/relationships" id="260" r:id="Rd352edb8a551467f"/>
    <p:sldId xmlns:r="http://schemas.openxmlformats.org/officeDocument/2006/relationships" id="261" r:id="R6ed05dfb22ee42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e3928c0e2449a7" /><Relationship Type="http://schemas.openxmlformats.org/officeDocument/2006/relationships/slide" Target="/ppt/slides/slide1.xml" Id="R4b71ca2b99284cfa" /><Relationship Type="http://schemas.openxmlformats.org/officeDocument/2006/relationships/slide" Target="/ppt/slides/slide2.xml" Id="Re92e1c69a4a04438" /><Relationship Type="http://schemas.openxmlformats.org/officeDocument/2006/relationships/slide" Target="/ppt/slides/slide3.xml" Id="R28e16f9880f54274" /><Relationship Type="http://schemas.openxmlformats.org/officeDocument/2006/relationships/slide" Target="/ppt/slides/slide4.xml" Id="Rb0a2e3fdbc104a6c" /><Relationship Type="http://schemas.openxmlformats.org/officeDocument/2006/relationships/slide" Target="/ppt/slides/slide5.xml" Id="Rd352edb8a551467f" /><Relationship Type="http://schemas.openxmlformats.org/officeDocument/2006/relationships/slide" Target="/ppt/slides/slide6.xml" Id="R6ed05dfb22ee42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c250e2730a4b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9fcda640d41df" /><Relationship Type="http://schemas.openxmlformats.org/officeDocument/2006/relationships/theme" Target="/ppt/slideMasters/theme/theme1.xml" Id="Rfae0d0e9308240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29fcda640d41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b0c3d077af49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b738bbdd844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5c52d2e054c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8b65efb4044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78c6e312d243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2f806ab0943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SENTER FOR TRO OG MEDIER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SENTER FOR TRO OG MEDIER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8 235 585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−1 022 143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−933 577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1 583 730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2 717 093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Bergtoras vei 120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4633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40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post@troogmedier.no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www.troogmedier.no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971 492 996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SENTER FOR TRO OG MEDIER</a:t>
            </a:r>
          </a:p>
        </p:txBody>
      </p:sp>
    </p:spTree>
  </p:cSld>
  <p:clrMapOvr>
    <a:masterClrMapping xmlns:a="http://schemas.openxmlformats.org/drawingml/2006/main"/>
  </p:clrMapOvr>
</p:sld>
</file>