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f61b3c04d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3651036744a41"/>
  </p:sldMasterIdLst>
  <p:sldIdLst>
    <p:sldId xmlns:r="http://schemas.openxmlformats.org/officeDocument/2006/relationships" id="256" r:id="Rb819c0180aee4518"/>
    <p:sldId xmlns:r="http://schemas.openxmlformats.org/officeDocument/2006/relationships" id="257" r:id="Reede456f242e4dc0"/>
    <p:sldId xmlns:r="http://schemas.openxmlformats.org/officeDocument/2006/relationships" id="258" r:id="R96091c56bbc64902"/>
    <p:sldId xmlns:r="http://schemas.openxmlformats.org/officeDocument/2006/relationships" id="259" r:id="R93697365af6b4388"/>
    <p:sldId xmlns:r="http://schemas.openxmlformats.org/officeDocument/2006/relationships" id="260" r:id="Ra77adb133c5a4c7e"/>
    <p:sldId xmlns:r="http://schemas.openxmlformats.org/officeDocument/2006/relationships" id="261" r:id="R6739069bc5ae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3651036744a41" /><Relationship Type="http://schemas.openxmlformats.org/officeDocument/2006/relationships/slide" Target="/ppt/slides/slide1.xml" Id="Rb819c0180aee4518" /><Relationship Type="http://schemas.openxmlformats.org/officeDocument/2006/relationships/slide" Target="/ppt/slides/slide2.xml" Id="Reede456f242e4dc0" /><Relationship Type="http://schemas.openxmlformats.org/officeDocument/2006/relationships/slide" Target="/ppt/slides/slide3.xml" Id="R96091c56bbc64902" /><Relationship Type="http://schemas.openxmlformats.org/officeDocument/2006/relationships/slide" Target="/ppt/slides/slide4.xml" Id="R93697365af6b4388" /><Relationship Type="http://schemas.openxmlformats.org/officeDocument/2006/relationships/slide" Target="/ppt/slides/slide5.xml" Id="Ra77adb133c5a4c7e" /><Relationship Type="http://schemas.openxmlformats.org/officeDocument/2006/relationships/slide" Target="/ppt/slides/slide6.xml" Id="R6739069bc5ae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aa055c4c3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5347fe2df4369" /><Relationship Type="http://schemas.openxmlformats.org/officeDocument/2006/relationships/theme" Target="/ppt/slideMasters/theme/theme1.xml" Id="Rf1b4d33a3112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5347fe2df43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a800d7506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b5ea24d9e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d155b302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81151fe9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a3037bcf8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3363ffdc3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