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9bbafb3b804f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ab57030e4d4dae"/>
  </p:sldMasterIdLst>
  <p:sldIdLst>
    <p:sldId xmlns:r="http://schemas.openxmlformats.org/officeDocument/2006/relationships" id="256" r:id="R1488c6dd9fcf4f9f"/>
    <p:sldId xmlns:r="http://schemas.openxmlformats.org/officeDocument/2006/relationships" id="257" r:id="Rc600bdd6b20e403d"/>
    <p:sldId xmlns:r="http://schemas.openxmlformats.org/officeDocument/2006/relationships" id="258" r:id="R40ca80ced9174d1a"/>
    <p:sldId xmlns:r="http://schemas.openxmlformats.org/officeDocument/2006/relationships" id="259" r:id="R78762e31004b4f87"/>
    <p:sldId xmlns:r="http://schemas.openxmlformats.org/officeDocument/2006/relationships" id="260" r:id="Rae5a225e05c34645"/>
    <p:sldId xmlns:r="http://schemas.openxmlformats.org/officeDocument/2006/relationships" id="261" r:id="R3d73182712f042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b57030e4d4dae" /><Relationship Type="http://schemas.openxmlformats.org/officeDocument/2006/relationships/slide" Target="/ppt/slides/slide1.xml" Id="R1488c6dd9fcf4f9f" /><Relationship Type="http://schemas.openxmlformats.org/officeDocument/2006/relationships/slide" Target="/ppt/slides/slide2.xml" Id="Rc600bdd6b20e403d" /><Relationship Type="http://schemas.openxmlformats.org/officeDocument/2006/relationships/slide" Target="/ppt/slides/slide3.xml" Id="R40ca80ced9174d1a" /><Relationship Type="http://schemas.openxmlformats.org/officeDocument/2006/relationships/slide" Target="/ppt/slides/slide4.xml" Id="R78762e31004b4f87" /><Relationship Type="http://schemas.openxmlformats.org/officeDocument/2006/relationships/slide" Target="/ppt/slides/slide5.xml" Id="Rae5a225e05c34645" /><Relationship Type="http://schemas.openxmlformats.org/officeDocument/2006/relationships/slide" Target="/ppt/slides/slide6.xml" Id="R3d73182712f042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4f2063a50842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f996730be474d" /><Relationship Type="http://schemas.openxmlformats.org/officeDocument/2006/relationships/theme" Target="/ppt/slideMasters/theme/theme1.xml" Id="R7ce950da16a046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5f996730be47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9ad6584c54c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eb1b7f15248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088ed4e3c47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887e9aada49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b4a03c58649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8d08fccdb41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MAGNAR GRENDAL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406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74828206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971 460 113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MAGNAR GRENDAL</a:t>
            </a:r>
          </a:p>
        </p:txBody>
      </p:sp>
    </p:spTree>
  </p:cSld>
  <p:clrMapOvr>
    <a:masterClrMapping xmlns:a="http://schemas.openxmlformats.org/drawingml/2006/main"/>
  </p:clrMapOvr>
</p:sld>
</file>