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b928d8e07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5a562dc094734"/>
  </p:sldMasterIdLst>
  <p:sldIdLst>
    <p:sldId xmlns:r="http://schemas.openxmlformats.org/officeDocument/2006/relationships" id="256" r:id="Ra12d6e4cd6be4fbf"/>
    <p:sldId xmlns:r="http://schemas.openxmlformats.org/officeDocument/2006/relationships" id="257" r:id="Rd33cc0ba6ea34b5e"/>
    <p:sldId xmlns:r="http://schemas.openxmlformats.org/officeDocument/2006/relationships" id="258" r:id="Red8f6e4fc6de41ab"/>
    <p:sldId xmlns:r="http://schemas.openxmlformats.org/officeDocument/2006/relationships" id="259" r:id="Rc6df1cf727b34305"/>
    <p:sldId xmlns:r="http://schemas.openxmlformats.org/officeDocument/2006/relationships" id="260" r:id="R4c524b0512234027"/>
    <p:sldId xmlns:r="http://schemas.openxmlformats.org/officeDocument/2006/relationships" id="261" r:id="R65f2fb34ae4e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5a562dc094734" /><Relationship Type="http://schemas.openxmlformats.org/officeDocument/2006/relationships/slide" Target="/ppt/slides/slide1.xml" Id="Ra12d6e4cd6be4fbf" /><Relationship Type="http://schemas.openxmlformats.org/officeDocument/2006/relationships/slide" Target="/ppt/slides/slide2.xml" Id="Rd33cc0ba6ea34b5e" /><Relationship Type="http://schemas.openxmlformats.org/officeDocument/2006/relationships/slide" Target="/ppt/slides/slide3.xml" Id="Red8f6e4fc6de41ab" /><Relationship Type="http://schemas.openxmlformats.org/officeDocument/2006/relationships/slide" Target="/ppt/slides/slide4.xml" Id="Rc6df1cf727b34305" /><Relationship Type="http://schemas.openxmlformats.org/officeDocument/2006/relationships/slide" Target="/ppt/slides/slide5.xml" Id="R4c524b0512234027" /><Relationship Type="http://schemas.openxmlformats.org/officeDocument/2006/relationships/slide" Target="/ppt/slides/slide6.xml" Id="R65f2fb34ae4e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ce315da71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7c4b03f342fb" /><Relationship Type="http://schemas.openxmlformats.org/officeDocument/2006/relationships/theme" Target="/ppt/slideMasters/theme/theme1.xml" Id="R1ec5a59984fa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57c4b03f3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b39bdd8c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19c318ef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1e896e14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1ccb38ab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108818b7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6a27437a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