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fbd8db0e397469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48641154424975"/>
  </p:sldMasterIdLst>
  <p:sldIdLst>
    <p:sldId xmlns:r="http://schemas.openxmlformats.org/officeDocument/2006/relationships" id="256" r:id="Ra905d5840813454f"/>
    <p:sldId xmlns:r="http://schemas.openxmlformats.org/officeDocument/2006/relationships" id="257" r:id="R6b26489ae28543c2"/>
    <p:sldId xmlns:r="http://schemas.openxmlformats.org/officeDocument/2006/relationships" id="258" r:id="Rf71d00c2f5234479"/>
    <p:sldId xmlns:r="http://schemas.openxmlformats.org/officeDocument/2006/relationships" id="259" r:id="Rcfb53efe6bea408a"/>
    <p:sldId xmlns:r="http://schemas.openxmlformats.org/officeDocument/2006/relationships" id="260" r:id="R9e860933b2e34559"/>
    <p:sldId xmlns:r="http://schemas.openxmlformats.org/officeDocument/2006/relationships" id="261" r:id="R5a11865d345b491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48641154424975" /><Relationship Type="http://schemas.openxmlformats.org/officeDocument/2006/relationships/slide" Target="/ppt/slides/slide1.xml" Id="Ra905d5840813454f" /><Relationship Type="http://schemas.openxmlformats.org/officeDocument/2006/relationships/slide" Target="/ppt/slides/slide2.xml" Id="R6b26489ae28543c2" /><Relationship Type="http://schemas.openxmlformats.org/officeDocument/2006/relationships/slide" Target="/ppt/slides/slide3.xml" Id="Rf71d00c2f5234479" /><Relationship Type="http://schemas.openxmlformats.org/officeDocument/2006/relationships/slide" Target="/ppt/slides/slide4.xml" Id="Rcfb53efe6bea408a" /><Relationship Type="http://schemas.openxmlformats.org/officeDocument/2006/relationships/slide" Target="/ppt/slides/slide5.xml" Id="R9e860933b2e34559" /><Relationship Type="http://schemas.openxmlformats.org/officeDocument/2006/relationships/slide" Target="/ppt/slides/slide6.xml" Id="R5a11865d345b491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73ee59f5b3246a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2e91f70e7441ce" /><Relationship Type="http://schemas.openxmlformats.org/officeDocument/2006/relationships/theme" Target="/ppt/slideMasters/theme/theme1.xml" Id="Rc6c5056f301244d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2e91f70e7441c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8bd9b4815bd4a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2f3b7eb2e54f5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7f6973c55b491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5cd3b4ab2444e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c9b7d50233496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cb1f2381dd423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LYS OVER LAND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LYS OVER LAND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LYS OVER LAND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LYS OVER LAND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LYS OVER LAND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LYS OVER LAND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4 689 720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−457 412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−124 479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9 038 335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9 423 451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LYS OVER LAND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Eivind Flå, Hegglia 10B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4622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54 50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post@lysoverland.no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www.lysoverland.no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971 454 695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LYS OVER LAND</a:t>
            </a:r>
          </a:p>
        </p:txBody>
      </p:sp>
    </p:spTree>
  </p:cSld>
  <p:clrMapOvr>
    <a:masterClrMapping xmlns:a="http://schemas.openxmlformats.org/drawingml/2006/main"/>
  </p:clrMapOvr>
</p:sld>
</file>