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bc81a75b2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6bee14b9a49ff"/>
  </p:sldMasterIdLst>
  <p:sldIdLst>
    <p:sldId xmlns:r="http://schemas.openxmlformats.org/officeDocument/2006/relationships" id="256" r:id="R01018f365cdd4b1c"/>
    <p:sldId xmlns:r="http://schemas.openxmlformats.org/officeDocument/2006/relationships" id="257" r:id="R53f228faa3974075"/>
    <p:sldId xmlns:r="http://schemas.openxmlformats.org/officeDocument/2006/relationships" id="258" r:id="R798deb17c1a54c1f"/>
    <p:sldId xmlns:r="http://schemas.openxmlformats.org/officeDocument/2006/relationships" id="259" r:id="R150337b1e7d9416c"/>
    <p:sldId xmlns:r="http://schemas.openxmlformats.org/officeDocument/2006/relationships" id="260" r:id="R959d1927f4374592"/>
    <p:sldId xmlns:r="http://schemas.openxmlformats.org/officeDocument/2006/relationships" id="261" r:id="Re30b141a9792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6bee14b9a49ff" /><Relationship Type="http://schemas.openxmlformats.org/officeDocument/2006/relationships/slide" Target="/ppt/slides/slide1.xml" Id="R01018f365cdd4b1c" /><Relationship Type="http://schemas.openxmlformats.org/officeDocument/2006/relationships/slide" Target="/ppt/slides/slide2.xml" Id="R53f228faa3974075" /><Relationship Type="http://schemas.openxmlformats.org/officeDocument/2006/relationships/slide" Target="/ppt/slides/slide3.xml" Id="R798deb17c1a54c1f" /><Relationship Type="http://schemas.openxmlformats.org/officeDocument/2006/relationships/slide" Target="/ppt/slides/slide4.xml" Id="R150337b1e7d9416c" /><Relationship Type="http://schemas.openxmlformats.org/officeDocument/2006/relationships/slide" Target="/ppt/slides/slide5.xml" Id="R959d1927f4374592" /><Relationship Type="http://schemas.openxmlformats.org/officeDocument/2006/relationships/slide" Target="/ppt/slides/slide6.xml" Id="Re30b141a9792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cee89e3a5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53b0ee6d435a" /><Relationship Type="http://schemas.openxmlformats.org/officeDocument/2006/relationships/theme" Target="/ppt/slideMasters/theme/theme1.xml" Id="R1d9f3c52cb89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353b0ee6d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c57aca18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650c8023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5462c80b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80c860f9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a94838b4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85bf0326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