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c49243ce0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612a0a13147ae"/>
  </p:sldMasterIdLst>
  <p:sldIdLst>
    <p:sldId xmlns:r="http://schemas.openxmlformats.org/officeDocument/2006/relationships" id="256" r:id="R2e68f06cd1464158"/>
    <p:sldId xmlns:r="http://schemas.openxmlformats.org/officeDocument/2006/relationships" id="257" r:id="R4395613b25ab42e5"/>
    <p:sldId xmlns:r="http://schemas.openxmlformats.org/officeDocument/2006/relationships" id="258" r:id="Rc29f306b4ef44fca"/>
    <p:sldId xmlns:r="http://schemas.openxmlformats.org/officeDocument/2006/relationships" id="259" r:id="R04bcb08bed8943f2"/>
    <p:sldId xmlns:r="http://schemas.openxmlformats.org/officeDocument/2006/relationships" id="260" r:id="Reef94a9d737a4d19"/>
    <p:sldId xmlns:r="http://schemas.openxmlformats.org/officeDocument/2006/relationships" id="261" r:id="Rc71c57d6aac0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612a0a13147ae" /><Relationship Type="http://schemas.openxmlformats.org/officeDocument/2006/relationships/slide" Target="/ppt/slides/slide1.xml" Id="R2e68f06cd1464158" /><Relationship Type="http://schemas.openxmlformats.org/officeDocument/2006/relationships/slide" Target="/ppt/slides/slide2.xml" Id="R4395613b25ab42e5" /><Relationship Type="http://schemas.openxmlformats.org/officeDocument/2006/relationships/slide" Target="/ppt/slides/slide3.xml" Id="Rc29f306b4ef44fca" /><Relationship Type="http://schemas.openxmlformats.org/officeDocument/2006/relationships/slide" Target="/ppt/slides/slide4.xml" Id="R04bcb08bed8943f2" /><Relationship Type="http://schemas.openxmlformats.org/officeDocument/2006/relationships/slide" Target="/ppt/slides/slide5.xml" Id="Reef94a9d737a4d19" /><Relationship Type="http://schemas.openxmlformats.org/officeDocument/2006/relationships/slide" Target="/ppt/slides/slide6.xml" Id="Rc71c57d6aac0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98ba543a7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ef2ecd1e4dcd" /><Relationship Type="http://schemas.openxmlformats.org/officeDocument/2006/relationships/theme" Target="/ppt/slideMasters/theme/theme1.xml" Id="R9ce77cc2156d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8ef2ecd1e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6577d4afa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a600069f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5223831a0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614825e58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451784618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49207596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