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883f26bfd940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4cbce577954fbf"/>
  </p:sldMasterIdLst>
  <p:sldIdLst>
    <p:sldId xmlns:r="http://schemas.openxmlformats.org/officeDocument/2006/relationships" id="256" r:id="R651f9c2b1b0148e7"/>
    <p:sldId xmlns:r="http://schemas.openxmlformats.org/officeDocument/2006/relationships" id="257" r:id="Re61b78d83ba74ed2"/>
    <p:sldId xmlns:r="http://schemas.openxmlformats.org/officeDocument/2006/relationships" id="258" r:id="Rc8089e8054dc4524"/>
    <p:sldId xmlns:r="http://schemas.openxmlformats.org/officeDocument/2006/relationships" id="259" r:id="R62228b875e83416c"/>
    <p:sldId xmlns:r="http://schemas.openxmlformats.org/officeDocument/2006/relationships" id="260" r:id="Rca236ef39b7444b1"/>
    <p:sldId xmlns:r="http://schemas.openxmlformats.org/officeDocument/2006/relationships" id="261" r:id="Rdbd37dd984ff45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4cbce577954fbf" /><Relationship Type="http://schemas.openxmlformats.org/officeDocument/2006/relationships/slide" Target="/ppt/slides/slide1.xml" Id="R651f9c2b1b0148e7" /><Relationship Type="http://schemas.openxmlformats.org/officeDocument/2006/relationships/slide" Target="/ppt/slides/slide2.xml" Id="Re61b78d83ba74ed2" /><Relationship Type="http://schemas.openxmlformats.org/officeDocument/2006/relationships/slide" Target="/ppt/slides/slide3.xml" Id="Rc8089e8054dc4524" /><Relationship Type="http://schemas.openxmlformats.org/officeDocument/2006/relationships/slide" Target="/ppt/slides/slide4.xml" Id="R62228b875e83416c" /><Relationship Type="http://schemas.openxmlformats.org/officeDocument/2006/relationships/slide" Target="/ppt/slides/slide5.xml" Id="Rca236ef39b7444b1" /><Relationship Type="http://schemas.openxmlformats.org/officeDocument/2006/relationships/slide" Target="/ppt/slides/slide6.xml" Id="Rdbd37dd984ff45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cc9a816b1a45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6cee4abd74881" /><Relationship Type="http://schemas.openxmlformats.org/officeDocument/2006/relationships/theme" Target="/ppt/slideMasters/theme/theme1.xml" Id="R725db9346d6140b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b36cee4abd748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55c5c7834b42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8762c0ca2247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07697a343c42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d2276c6c7d4e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ebf2e7414f4a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0e90c2515e45f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NORSKE STUDENTERS KRISTELIGE FORBUND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STUDENTERS KRISTELIGE 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NORSKE STUDENTERS KRISTELIGE FORBUND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STUDENTERS KRISTELIGE 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STUDENTERS KRISTELIGE 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STUDENTERS KRISTELIGE 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26 089 301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11 877 168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6 733 685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14 736 913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70 920 889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STUDENTERS KRISTELIGE 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Universitetsgata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22420635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971 435 852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NORSKE STUDENTERS KRISTELIGE FORBUND</a:t>
            </a:r>
          </a:p>
        </p:txBody>
      </p:sp>
    </p:spTree>
  </p:cSld>
  <p:clrMapOvr>
    <a:masterClrMapping xmlns:a="http://schemas.openxmlformats.org/drawingml/2006/main"/>
  </p:clrMapOvr>
</p:sld>
</file>