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d64d4b9a86b4db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778fcc0f319440c"/>
  </p:sldMasterIdLst>
  <p:sldIdLst>
    <p:sldId xmlns:r="http://schemas.openxmlformats.org/officeDocument/2006/relationships" id="256" r:id="R9282df8ceef041f7"/>
    <p:sldId xmlns:r="http://schemas.openxmlformats.org/officeDocument/2006/relationships" id="257" r:id="R2d68481a4bd94e34"/>
    <p:sldId xmlns:r="http://schemas.openxmlformats.org/officeDocument/2006/relationships" id="258" r:id="R7d3efb3168e6457b"/>
    <p:sldId xmlns:r="http://schemas.openxmlformats.org/officeDocument/2006/relationships" id="259" r:id="R7c8e1c0720bc4064"/>
    <p:sldId xmlns:r="http://schemas.openxmlformats.org/officeDocument/2006/relationships" id="260" r:id="R12f3df1b553143ce"/>
    <p:sldId xmlns:r="http://schemas.openxmlformats.org/officeDocument/2006/relationships" id="261" r:id="Rd5d860eae33947b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78fcc0f319440c" /><Relationship Type="http://schemas.openxmlformats.org/officeDocument/2006/relationships/slide" Target="/ppt/slides/slide1.xml" Id="R9282df8ceef041f7" /><Relationship Type="http://schemas.openxmlformats.org/officeDocument/2006/relationships/slide" Target="/ppt/slides/slide2.xml" Id="R2d68481a4bd94e34" /><Relationship Type="http://schemas.openxmlformats.org/officeDocument/2006/relationships/slide" Target="/ppt/slides/slide3.xml" Id="R7d3efb3168e6457b" /><Relationship Type="http://schemas.openxmlformats.org/officeDocument/2006/relationships/slide" Target="/ppt/slides/slide4.xml" Id="R7c8e1c0720bc4064" /><Relationship Type="http://schemas.openxmlformats.org/officeDocument/2006/relationships/slide" Target="/ppt/slides/slide5.xml" Id="R12f3df1b553143ce" /><Relationship Type="http://schemas.openxmlformats.org/officeDocument/2006/relationships/slide" Target="/ppt/slides/slide6.xml" Id="Rd5d860eae33947b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cd9314cf4f490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64e9502aae421d" /><Relationship Type="http://schemas.openxmlformats.org/officeDocument/2006/relationships/theme" Target="/ppt/slideMasters/theme/theme1.xml" Id="R924344ccd43a4ce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d64e9502aae421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16c3359d9c4de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699731db4e42b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16ad9ebc0d4b5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c9c71a3bf243a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fbbaf8fec442f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f34928527c4d5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FORBUNDET STYRKE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FORBUNDET STYRKE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FORBUNDET STYRKE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FORBUNDET STYRKE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FORBUNDET STYRKE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FORBUNDET STYRKE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596 698 000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−43 203 000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6 793 000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947 829 000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1 041 878 000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FORBUNDET STYRKE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Torggata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0181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02390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post@styrke.no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www.styrke.no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971 435 755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FORBUNDET STYRKE</a:t>
            </a:r>
          </a:p>
        </p:txBody>
      </p:sp>
    </p:spTree>
  </p:cSld>
  <p:clrMapOvr>
    <a:masterClrMapping xmlns:a="http://schemas.openxmlformats.org/drawingml/2006/main"/>
  </p:clrMapOvr>
</p:sld>
</file>