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f89afe2f6d41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fb46d0171c4d0a"/>
  </p:sldMasterIdLst>
  <p:sldIdLst>
    <p:sldId xmlns:r="http://schemas.openxmlformats.org/officeDocument/2006/relationships" id="256" r:id="R6c0892b1fc4c475b"/>
    <p:sldId xmlns:r="http://schemas.openxmlformats.org/officeDocument/2006/relationships" id="257" r:id="R35807ae067554f1f"/>
    <p:sldId xmlns:r="http://schemas.openxmlformats.org/officeDocument/2006/relationships" id="258" r:id="R5e596a93eafd4480"/>
    <p:sldId xmlns:r="http://schemas.openxmlformats.org/officeDocument/2006/relationships" id="259" r:id="R8af684a90ac142ad"/>
    <p:sldId xmlns:r="http://schemas.openxmlformats.org/officeDocument/2006/relationships" id="260" r:id="Rc28b95c0d5f0488d"/>
    <p:sldId xmlns:r="http://schemas.openxmlformats.org/officeDocument/2006/relationships" id="261" r:id="Re64e35fd449746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fb46d0171c4d0a" /><Relationship Type="http://schemas.openxmlformats.org/officeDocument/2006/relationships/slide" Target="/ppt/slides/slide1.xml" Id="R6c0892b1fc4c475b" /><Relationship Type="http://schemas.openxmlformats.org/officeDocument/2006/relationships/slide" Target="/ppt/slides/slide2.xml" Id="R35807ae067554f1f" /><Relationship Type="http://schemas.openxmlformats.org/officeDocument/2006/relationships/slide" Target="/ppt/slides/slide3.xml" Id="R5e596a93eafd4480" /><Relationship Type="http://schemas.openxmlformats.org/officeDocument/2006/relationships/slide" Target="/ppt/slides/slide4.xml" Id="R8af684a90ac142ad" /><Relationship Type="http://schemas.openxmlformats.org/officeDocument/2006/relationships/slide" Target="/ppt/slides/slide5.xml" Id="Rc28b95c0d5f0488d" /><Relationship Type="http://schemas.openxmlformats.org/officeDocument/2006/relationships/slide" Target="/ppt/slides/slide6.xml" Id="Re64e35fd449746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0281eae29f4b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7cf33d6bb4aa2" /><Relationship Type="http://schemas.openxmlformats.org/officeDocument/2006/relationships/theme" Target="/ppt/slideMasters/theme/theme1.xml" Id="R81d7e34dbab944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77cf33d6bb4a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3349d7cc440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e5598e3584b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b79589f774d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8edc1c5d249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0000336484a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47d308d3b4e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FORBUNDET STYRKE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02390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post@styrke.no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www.styrke.no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971 435 755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