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92c38b6f4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7ba256bd64496"/>
  </p:sldMasterIdLst>
  <p:sldIdLst>
    <p:sldId xmlns:r="http://schemas.openxmlformats.org/officeDocument/2006/relationships" id="256" r:id="R2cb817a48f164650"/>
    <p:sldId xmlns:r="http://schemas.openxmlformats.org/officeDocument/2006/relationships" id="257" r:id="Rfdb368d1e4f84fb7"/>
    <p:sldId xmlns:r="http://schemas.openxmlformats.org/officeDocument/2006/relationships" id="258" r:id="Rd29e804f01a9478b"/>
    <p:sldId xmlns:r="http://schemas.openxmlformats.org/officeDocument/2006/relationships" id="259" r:id="R5a5cd86934774b95"/>
    <p:sldId xmlns:r="http://schemas.openxmlformats.org/officeDocument/2006/relationships" id="260" r:id="R44691008f8d3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7ba256bd64496" /><Relationship Type="http://schemas.openxmlformats.org/officeDocument/2006/relationships/slide" Target="/ppt/slides/slide1.xml" Id="R2cb817a48f164650" /><Relationship Type="http://schemas.openxmlformats.org/officeDocument/2006/relationships/slide" Target="/ppt/slides/slide2.xml" Id="Rfdb368d1e4f84fb7" /><Relationship Type="http://schemas.openxmlformats.org/officeDocument/2006/relationships/slide" Target="/ppt/slides/slide3.xml" Id="Rd29e804f01a9478b" /><Relationship Type="http://schemas.openxmlformats.org/officeDocument/2006/relationships/slide" Target="/ppt/slides/slide4.xml" Id="R5a5cd86934774b95" /><Relationship Type="http://schemas.openxmlformats.org/officeDocument/2006/relationships/slide" Target="/ppt/slides/slide5.xml" Id="R44691008f8d3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d77649f4144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90a6c92f34fca" /><Relationship Type="http://schemas.openxmlformats.org/officeDocument/2006/relationships/theme" Target="/ppt/slideMasters/theme/theme1.xml" Id="Ra5bda3e2670f45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a90a6c92f3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b0cd362d0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331935ea2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9df839eab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690fdec9d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356b6ba7c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EVANGELISK ORIENTMISJON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EVANGELISK ORIENTMISJON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eom@eom.no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