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1a280b46f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9f465b3a74da3"/>
  </p:sldMasterIdLst>
  <p:sldIdLst>
    <p:sldId xmlns:r="http://schemas.openxmlformats.org/officeDocument/2006/relationships" id="256" r:id="R9d8d9dbaa0fa476b"/>
    <p:sldId xmlns:r="http://schemas.openxmlformats.org/officeDocument/2006/relationships" id="257" r:id="R52fcb91bcd7f4f6e"/>
    <p:sldId xmlns:r="http://schemas.openxmlformats.org/officeDocument/2006/relationships" id="258" r:id="R1bf207d56b92484d"/>
    <p:sldId xmlns:r="http://schemas.openxmlformats.org/officeDocument/2006/relationships" id="259" r:id="Ra2470caa701c46fb"/>
    <p:sldId xmlns:r="http://schemas.openxmlformats.org/officeDocument/2006/relationships" id="260" r:id="R4ed3bb6061b2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9f465b3a74da3" /><Relationship Type="http://schemas.openxmlformats.org/officeDocument/2006/relationships/slide" Target="/ppt/slides/slide1.xml" Id="R9d8d9dbaa0fa476b" /><Relationship Type="http://schemas.openxmlformats.org/officeDocument/2006/relationships/slide" Target="/ppt/slides/slide2.xml" Id="R52fcb91bcd7f4f6e" /><Relationship Type="http://schemas.openxmlformats.org/officeDocument/2006/relationships/slide" Target="/ppt/slides/slide3.xml" Id="R1bf207d56b92484d" /><Relationship Type="http://schemas.openxmlformats.org/officeDocument/2006/relationships/slide" Target="/ppt/slides/slide4.xml" Id="Ra2470caa701c46fb" /><Relationship Type="http://schemas.openxmlformats.org/officeDocument/2006/relationships/slide" Target="/ppt/slides/slide5.xml" Id="R4ed3bb6061b2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0d3268ccd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55a069a4c44e7" /><Relationship Type="http://schemas.openxmlformats.org/officeDocument/2006/relationships/theme" Target="/ppt/slideMasters/theme/theme1.xml" Id="R7f4969438fd9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55a069a4c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821f542394b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27643bb63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150a5379d41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53042ee144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2f43f0440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