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462c6610f44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2ffbba13e4b52"/>
  </p:sldMasterIdLst>
  <p:sldIdLst>
    <p:sldId xmlns:r="http://schemas.openxmlformats.org/officeDocument/2006/relationships" id="256" r:id="R3932c01755d54b1c"/>
    <p:sldId xmlns:r="http://schemas.openxmlformats.org/officeDocument/2006/relationships" id="257" r:id="R6af6b49db1ba456e"/>
    <p:sldId xmlns:r="http://schemas.openxmlformats.org/officeDocument/2006/relationships" id="258" r:id="R22a439e147a4413e"/>
    <p:sldId xmlns:r="http://schemas.openxmlformats.org/officeDocument/2006/relationships" id="259" r:id="R4f7a3894a10f49d2"/>
    <p:sldId xmlns:r="http://schemas.openxmlformats.org/officeDocument/2006/relationships" id="260" r:id="Rbfe73edcd22c406b"/>
    <p:sldId xmlns:r="http://schemas.openxmlformats.org/officeDocument/2006/relationships" id="261" r:id="R12d4deae799c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2ffbba13e4b52" /><Relationship Type="http://schemas.openxmlformats.org/officeDocument/2006/relationships/slide" Target="/ppt/slides/slide1.xml" Id="R3932c01755d54b1c" /><Relationship Type="http://schemas.openxmlformats.org/officeDocument/2006/relationships/slide" Target="/ppt/slides/slide2.xml" Id="R6af6b49db1ba456e" /><Relationship Type="http://schemas.openxmlformats.org/officeDocument/2006/relationships/slide" Target="/ppt/slides/slide3.xml" Id="R22a439e147a4413e" /><Relationship Type="http://schemas.openxmlformats.org/officeDocument/2006/relationships/slide" Target="/ppt/slides/slide4.xml" Id="R4f7a3894a10f49d2" /><Relationship Type="http://schemas.openxmlformats.org/officeDocument/2006/relationships/slide" Target="/ppt/slides/slide5.xml" Id="Rbfe73edcd22c406b" /><Relationship Type="http://schemas.openxmlformats.org/officeDocument/2006/relationships/slide" Target="/ppt/slides/slide6.xml" Id="R12d4deae799c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a7a95c8084e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233eb4ee04716" /><Relationship Type="http://schemas.openxmlformats.org/officeDocument/2006/relationships/theme" Target="/ppt/slideMasters/theme/theme1.xml" Id="Ra273ae1da267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233eb4ee0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69476761b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a8c139c0b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775a8a151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09490e83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4945cd8e2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392e043fe4e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