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a58218c38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bd5588a044c59"/>
  </p:sldMasterIdLst>
  <p:sldIdLst>
    <p:sldId xmlns:r="http://schemas.openxmlformats.org/officeDocument/2006/relationships" id="256" r:id="Rff775a003b594f3c"/>
    <p:sldId xmlns:r="http://schemas.openxmlformats.org/officeDocument/2006/relationships" id="257" r:id="Rd7b06724c5f146fb"/>
    <p:sldId xmlns:r="http://schemas.openxmlformats.org/officeDocument/2006/relationships" id="258" r:id="Rd6dc7ce29bbd4f9a"/>
    <p:sldId xmlns:r="http://schemas.openxmlformats.org/officeDocument/2006/relationships" id="259" r:id="R4da2471583ab4108"/>
    <p:sldId xmlns:r="http://schemas.openxmlformats.org/officeDocument/2006/relationships" id="260" r:id="Rbf5b0144f0374cbe"/>
    <p:sldId xmlns:r="http://schemas.openxmlformats.org/officeDocument/2006/relationships" id="261" r:id="R0bf2809eab15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bd5588a044c59" /><Relationship Type="http://schemas.openxmlformats.org/officeDocument/2006/relationships/slide" Target="/ppt/slides/slide1.xml" Id="Rff775a003b594f3c" /><Relationship Type="http://schemas.openxmlformats.org/officeDocument/2006/relationships/slide" Target="/ppt/slides/slide2.xml" Id="Rd7b06724c5f146fb" /><Relationship Type="http://schemas.openxmlformats.org/officeDocument/2006/relationships/slide" Target="/ppt/slides/slide3.xml" Id="Rd6dc7ce29bbd4f9a" /><Relationship Type="http://schemas.openxmlformats.org/officeDocument/2006/relationships/slide" Target="/ppt/slides/slide4.xml" Id="R4da2471583ab4108" /><Relationship Type="http://schemas.openxmlformats.org/officeDocument/2006/relationships/slide" Target="/ppt/slides/slide5.xml" Id="Rbf5b0144f0374cbe" /><Relationship Type="http://schemas.openxmlformats.org/officeDocument/2006/relationships/slide" Target="/ppt/slides/slide6.xml" Id="R0bf2809eab15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b6467b68c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764658dcd471b" /><Relationship Type="http://schemas.openxmlformats.org/officeDocument/2006/relationships/theme" Target="/ppt/slideMasters/theme/theme1.xml" Id="Rca5198b54fd5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764658dcd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be540f4a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eec25aca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b37986060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1d01204e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ee16a837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48eced08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