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7ec04104ed4b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9e40ee7f534480"/>
  </p:sldMasterIdLst>
  <p:sldIdLst>
    <p:sldId xmlns:r="http://schemas.openxmlformats.org/officeDocument/2006/relationships" id="256" r:id="R68ae0df26a9b4370"/>
    <p:sldId xmlns:r="http://schemas.openxmlformats.org/officeDocument/2006/relationships" id="257" r:id="Rb7412c7e59aa4ade"/>
    <p:sldId xmlns:r="http://schemas.openxmlformats.org/officeDocument/2006/relationships" id="258" r:id="Raa91f137c3c34cef"/>
    <p:sldId xmlns:r="http://schemas.openxmlformats.org/officeDocument/2006/relationships" id="259" r:id="R2ca4699b7f444938"/>
    <p:sldId xmlns:r="http://schemas.openxmlformats.org/officeDocument/2006/relationships" id="260" r:id="Rad1c28f5d9cc4170"/>
    <p:sldId xmlns:r="http://schemas.openxmlformats.org/officeDocument/2006/relationships" id="261" r:id="R81a54a0f946047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9e40ee7f534480" /><Relationship Type="http://schemas.openxmlformats.org/officeDocument/2006/relationships/slide" Target="/ppt/slides/slide1.xml" Id="R68ae0df26a9b4370" /><Relationship Type="http://schemas.openxmlformats.org/officeDocument/2006/relationships/slide" Target="/ppt/slides/slide2.xml" Id="Rb7412c7e59aa4ade" /><Relationship Type="http://schemas.openxmlformats.org/officeDocument/2006/relationships/slide" Target="/ppt/slides/slide3.xml" Id="Raa91f137c3c34cef" /><Relationship Type="http://schemas.openxmlformats.org/officeDocument/2006/relationships/slide" Target="/ppt/slides/slide4.xml" Id="R2ca4699b7f444938" /><Relationship Type="http://schemas.openxmlformats.org/officeDocument/2006/relationships/slide" Target="/ppt/slides/slide5.xml" Id="Rad1c28f5d9cc4170" /><Relationship Type="http://schemas.openxmlformats.org/officeDocument/2006/relationships/slide" Target="/ppt/slides/slide6.xml" Id="R81a54a0f946047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eb6f04834f42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0c9c4e75464daa" /><Relationship Type="http://schemas.openxmlformats.org/officeDocument/2006/relationships/theme" Target="/ppt/slideMasters/theme/theme1.xml" Id="Rada4f07df57848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0c9c4e75464d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ad44f618b54b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e470c9c9fb43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26df1b19e845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4e36ea0bc43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02dd2051264e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c30994e3c147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HG-REGNSKAP SANDNES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HG-REGNSKAP SANDNES SA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16 933 611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−73 567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1 669 608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4 536 943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Hoveveien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68 62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stale@hgregnskap.no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971 428 708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