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fba01fe5a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1634c035d419b"/>
  </p:sldMasterIdLst>
  <p:sldIdLst>
    <p:sldId xmlns:r="http://schemas.openxmlformats.org/officeDocument/2006/relationships" id="256" r:id="R2b387bcac022436c"/>
    <p:sldId xmlns:r="http://schemas.openxmlformats.org/officeDocument/2006/relationships" id="257" r:id="Rca35c6a2a157424b"/>
    <p:sldId xmlns:r="http://schemas.openxmlformats.org/officeDocument/2006/relationships" id="258" r:id="Rc0adbde7b78b4f76"/>
    <p:sldId xmlns:r="http://schemas.openxmlformats.org/officeDocument/2006/relationships" id="259" r:id="R9981726f43e2424a"/>
    <p:sldId xmlns:r="http://schemas.openxmlformats.org/officeDocument/2006/relationships" id="260" r:id="R32da6292f2a54d22"/>
    <p:sldId xmlns:r="http://schemas.openxmlformats.org/officeDocument/2006/relationships" id="261" r:id="Rf093dda50b5f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1634c035d419b" /><Relationship Type="http://schemas.openxmlformats.org/officeDocument/2006/relationships/slide" Target="/ppt/slides/slide1.xml" Id="R2b387bcac022436c" /><Relationship Type="http://schemas.openxmlformats.org/officeDocument/2006/relationships/slide" Target="/ppt/slides/slide2.xml" Id="Rca35c6a2a157424b" /><Relationship Type="http://schemas.openxmlformats.org/officeDocument/2006/relationships/slide" Target="/ppt/slides/slide3.xml" Id="Rc0adbde7b78b4f76" /><Relationship Type="http://schemas.openxmlformats.org/officeDocument/2006/relationships/slide" Target="/ppt/slides/slide4.xml" Id="R9981726f43e2424a" /><Relationship Type="http://schemas.openxmlformats.org/officeDocument/2006/relationships/slide" Target="/ppt/slides/slide5.xml" Id="R32da6292f2a54d22" /><Relationship Type="http://schemas.openxmlformats.org/officeDocument/2006/relationships/slide" Target="/ppt/slides/slide6.xml" Id="Rf093dda50b5f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52e2d7e7e40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d0d6ab754fce" /><Relationship Type="http://schemas.openxmlformats.org/officeDocument/2006/relationships/theme" Target="/ppt/slideMasters/theme/theme1.xml" Id="R2aba76826e7f4d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ed0d6ab75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331890956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64b965fe749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b9a1f3880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b3fab77df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f637e8b1a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a4c62634047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