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6b2a86f473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7f31666e38444f"/>
  </p:sldMasterIdLst>
  <p:sldIdLst>
    <p:sldId xmlns:r="http://schemas.openxmlformats.org/officeDocument/2006/relationships" id="256" r:id="Rf2b2c06dacaa4000"/>
    <p:sldId xmlns:r="http://schemas.openxmlformats.org/officeDocument/2006/relationships" id="257" r:id="R847e39b5094942ba"/>
    <p:sldId xmlns:r="http://schemas.openxmlformats.org/officeDocument/2006/relationships" id="258" r:id="R7cadb98d02324f4f"/>
    <p:sldId xmlns:r="http://schemas.openxmlformats.org/officeDocument/2006/relationships" id="259" r:id="Rc7400820ccd34128"/>
    <p:sldId xmlns:r="http://schemas.openxmlformats.org/officeDocument/2006/relationships" id="260" r:id="Rf6087b2ece3345f9"/>
    <p:sldId xmlns:r="http://schemas.openxmlformats.org/officeDocument/2006/relationships" id="261" r:id="Ra6eb038bd785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f31666e38444f" /><Relationship Type="http://schemas.openxmlformats.org/officeDocument/2006/relationships/slide" Target="/ppt/slides/slide1.xml" Id="Rf2b2c06dacaa4000" /><Relationship Type="http://schemas.openxmlformats.org/officeDocument/2006/relationships/slide" Target="/ppt/slides/slide2.xml" Id="R847e39b5094942ba" /><Relationship Type="http://schemas.openxmlformats.org/officeDocument/2006/relationships/slide" Target="/ppt/slides/slide3.xml" Id="R7cadb98d02324f4f" /><Relationship Type="http://schemas.openxmlformats.org/officeDocument/2006/relationships/slide" Target="/ppt/slides/slide4.xml" Id="Rc7400820ccd34128" /><Relationship Type="http://schemas.openxmlformats.org/officeDocument/2006/relationships/slide" Target="/ppt/slides/slide5.xml" Id="Rf6087b2ece3345f9" /><Relationship Type="http://schemas.openxmlformats.org/officeDocument/2006/relationships/slide" Target="/ppt/slides/slide6.xml" Id="Ra6eb038bd785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0fd7a68bd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b3873175f450a" /><Relationship Type="http://schemas.openxmlformats.org/officeDocument/2006/relationships/theme" Target="/ppt/slideMasters/theme/theme1.xml" Id="R42522a0b3a8b4f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cb3873175f45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dca638acf48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2ce8ba2474f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864d1051c4e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cb36bf794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d1081ba964f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81d72c62d4a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 EIGEDOM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142 080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1 961 217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