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af3f5ec37845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8b569b6cfe411c"/>
  </p:sldMasterIdLst>
  <p:sldIdLst>
    <p:sldId xmlns:r="http://schemas.openxmlformats.org/officeDocument/2006/relationships" id="256" r:id="Rbcfcbb528a214167"/>
    <p:sldId xmlns:r="http://schemas.openxmlformats.org/officeDocument/2006/relationships" id="257" r:id="R66326d8aa6d34bfd"/>
    <p:sldId xmlns:r="http://schemas.openxmlformats.org/officeDocument/2006/relationships" id="258" r:id="R7cbc728a68b94ac6"/>
    <p:sldId xmlns:r="http://schemas.openxmlformats.org/officeDocument/2006/relationships" id="259" r:id="R17491000f13b4672"/>
    <p:sldId xmlns:r="http://schemas.openxmlformats.org/officeDocument/2006/relationships" id="260" r:id="R06c8eb90b4da4c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b569b6cfe411c" /><Relationship Type="http://schemas.openxmlformats.org/officeDocument/2006/relationships/slide" Target="/ppt/slides/slide1.xml" Id="Rbcfcbb528a214167" /><Relationship Type="http://schemas.openxmlformats.org/officeDocument/2006/relationships/slide" Target="/ppt/slides/slide2.xml" Id="R66326d8aa6d34bfd" /><Relationship Type="http://schemas.openxmlformats.org/officeDocument/2006/relationships/slide" Target="/ppt/slides/slide3.xml" Id="R7cbc728a68b94ac6" /><Relationship Type="http://schemas.openxmlformats.org/officeDocument/2006/relationships/slide" Target="/ppt/slides/slide4.xml" Id="R17491000f13b4672" /><Relationship Type="http://schemas.openxmlformats.org/officeDocument/2006/relationships/slide" Target="/ppt/slides/slide5.xml" Id="R06c8eb90b4da4c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abe817105046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a652d309c4127" /><Relationship Type="http://schemas.openxmlformats.org/officeDocument/2006/relationships/theme" Target="/ppt/slideMasters/theme/theme1.xml" Id="Rf3aa06cacbce4d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0a652d309c41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0a7442a454f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406ef079e4b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88964ce41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7ab02a70c43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b08c5fb93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NORDHORDLAND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NORDHORDLAND REVISJON IKS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nhr@nhr.no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971 361 433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