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038f45e72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9d38f9309487a"/>
  </p:sldMasterIdLst>
  <p:sldIdLst>
    <p:sldId xmlns:r="http://schemas.openxmlformats.org/officeDocument/2006/relationships" id="256" r:id="R8dac50431491415d"/>
    <p:sldId xmlns:r="http://schemas.openxmlformats.org/officeDocument/2006/relationships" id="257" r:id="R265ae153009e455e"/>
    <p:sldId xmlns:r="http://schemas.openxmlformats.org/officeDocument/2006/relationships" id="258" r:id="Rc5878bd0907741ac"/>
    <p:sldId xmlns:r="http://schemas.openxmlformats.org/officeDocument/2006/relationships" id="259" r:id="R06b1fecf74074162"/>
    <p:sldId xmlns:r="http://schemas.openxmlformats.org/officeDocument/2006/relationships" id="260" r:id="R830a67c864944c3b"/>
    <p:sldId xmlns:r="http://schemas.openxmlformats.org/officeDocument/2006/relationships" id="261" r:id="R2bc971dde3a5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9d38f9309487a" /><Relationship Type="http://schemas.openxmlformats.org/officeDocument/2006/relationships/slide" Target="/ppt/slides/slide1.xml" Id="R8dac50431491415d" /><Relationship Type="http://schemas.openxmlformats.org/officeDocument/2006/relationships/slide" Target="/ppt/slides/slide2.xml" Id="R265ae153009e455e" /><Relationship Type="http://schemas.openxmlformats.org/officeDocument/2006/relationships/slide" Target="/ppt/slides/slide3.xml" Id="Rc5878bd0907741ac" /><Relationship Type="http://schemas.openxmlformats.org/officeDocument/2006/relationships/slide" Target="/ppt/slides/slide4.xml" Id="R06b1fecf74074162" /><Relationship Type="http://schemas.openxmlformats.org/officeDocument/2006/relationships/slide" Target="/ppt/slides/slide5.xml" Id="R830a67c864944c3b" /><Relationship Type="http://schemas.openxmlformats.org/officeDocument/2006/relationships/slide" Target="/ppt/slides/slide6.xml" Id="R2bc971dde3a5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4dea3c21a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d1983adb042f6" /><Relationship Type="http://schemas.openxmlformats.org/officeDocument/2006/relationships/theme" Target="/ppt/slideMasters/theme/theme1.xml" Id="Rf264e3d51a15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d1983adb0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2cc7f7a8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f2cd72ed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23907cc1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f5416891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f3aa6c00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84b0430e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