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7f6f39a4f47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1a62401eb47f0"/>
  </p:sldMasterIdLst>
  <p:sldIdLst>
    <p:sldId xmlns:r="http://schemas.openxmlformats.org/officeDocument/2006/relationships" id="256" r:id="R87b62f0964654e41"/>
    <p:sldId xmlns:r="http://schemas.openxmlformats.org/officeDocument/2006/relationships" id="257" r:id="Re87290568ad945c2"/>
    <p:sldId xmlns:r="http://schemas.openxmlformats.org/officeDocument/2006/relationships" id="258" r:id="R347cdaba2d1b4661"/>
    <p:sldId xmlns:r="http://schemas.openxmlformats.org/officeDocument/2006/relationships" id="259" r:id="Re6d58f161c16476b"/>
    <p:sldId xmlns:r="http://schemas.openxmlformats.org/officeDocument/2006/relationships" id="260" r:id="Rd310fc80f0b64efb"/>
    <p:sldId xmlns:r="http://schemas.openxmlformats.org/officeDocument/2006/relationships" id="261" r:id="Rdde616e71ab04b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1a62401eb47f0" /><Relationship Type="http://schemas.openxmlformats.org/officeDocument/2006/relationships/slide" Target="/ppt/slides/slide1.xml" Id="R87b62f0964654e41" /><Relationship Type="http://schemas.openxmlformats.org/officeDocument/2006/relationships/slide" Target="/ppt/slides/slide2.xml" Id="Re87290568ad945c2" /><Relationship Type="http://schemas.openxmlformats.org/officeDocument/2006/relationships/slide" Target="/ppt/slides/slide3.xml" Id="R347cdaba2d1b4661" /><Relationship Type="http://schemas.openxmlformats.org/officeDocument/2006/relationships/slide" Target="/ppt/slides/slide4.xml" Id="Re6d58f161c16476b" /><Relationship Type="http://schemas.openxmlformats.org/officeDocument/2006/relationships/slide" Target="/ppt/slides/slide5.xml" Id="Rd310fc80f0b64efb" /><Relationship Type="http://schemas.openxmlformats.org/officeDocument/2006/relationships/slide" Target="/ppt/slides/slide6.xml" Id="Rdde616e71ab04b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fd4907fd5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010d15e0841f5" /><Relationship Type="http://schemas.openxmlformats.org/officeDocument/2006/relationships/theme" Target="/ppt/slideMasters/theme/theme1.xml" Id="R3681b359f3c4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010d15e08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6f50e516c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399b586ed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2289ffa50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d226d1ae642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764552018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3397540514a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PILAR REGNSKAP SA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55 508 213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−3 404 794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10 583 771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