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28aaf7cac3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33279c9ff94cdd"/>
  </p:sldMasterIdLst>
  <p:sldIdLst>
    <p:sldId xmlns:r="http://schemas.openxmlformats.org/officeDocument/2006/relationships" id="256" r:id="R990fb5a1a8ec4450"/>
    <p:sldId xmlns:r="http://schemas.openxmlformats.org/officeDocument/2006/relationships" id="257" r:id="Rae3ae77514ec4c66"/>
    <p:sldId xmlns:r="http://schemas.openxmlformats.org/officeDocument/2006/relationships" id="258" r:id="R3feb561320de4d49"/>
    <p:sldId xmlns:r="http://schemas.openxmlformats.org/officeDocument/2006/relationships" id="259" r:id="R9fcaada243e442d4"/>
    <p:sldId xmlns:r="http://schemas.openxmlformats.org/officeDocument/2006/relationships" id="260" r:id="Reeda459925ef4e03"/>
    <p:sldId xmlns:r="http://schemas.openxmlformats.org/officeDocument/2006/relationships" id="261" r:id="R8a28e99828a1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3279c9ff94cdd" /><Relationship Type="http://schemas.openxmlformats.org/officeDocument/2006/relationships/slide" Target="/ppt/slides/slide1.xml" Id="R990fb5a1a8ec4450" /><Relationship Type="http://schemas.openxmlformats.org/officeDocument/2006/relationships/slide" Target="/ppt/slides/slide2.xml" Id="Rae3ae77514ec4c66" /><Relationship Type="http://schemas.openxmlformats.org/officeDocument/2006/relationships/slide" Target="/ppt/slides/slide3.xml" Id="R3feb561320de4d49" /><Relationship Type="http://schemas.openxmlformats.org/officeDocument/2006/relationships/slide" Target="/ppt/slides/slide4.xml" Id="R9fcaada243e442d4" /><Relationship Type="http://schemas.openxmlformats.org/officeDocument/2006/relationships/slide" Target="/ppt/slides/slide5.xml" Id="Reeda459925ef4e03" /><Relationship Type="http://schemas.openxmlformats.org/officeDocument/2006/relationships/slide" Target="/ppt/slides/slide6.xml" Id="R8a28e99828a1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e4e409397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af8ae454948bc" /><Relationship Type="http://schemas.openxmlformats.org/officeDocument/2006/relationships/theme" Target="/ppt/slideMasters/theme/theme1.xml" Id="Rdaf5f6a54565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af8ae4549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eca76801a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8b0dd098f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be6a8ad694f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10ee3949a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bb05dca5245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d8e6ee11a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PILAR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PILAR REGNSKAP SA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−3 404 794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10 583 771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Gjennestadtunet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971 316 608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