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077956cf5e4d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29bcf10d344e2"/>
  </p:sldMasterIdLst>
  <p:sldIdLst>
    <p:sldId xmlns:r="http://schemas.openxmlformats.org/officeDocument/2006/relationships" id="256" r:id="Rce22d4bd703044b6"/>
    <p:sldId xmlns:r="http://schemas.openxmlformats.org/officeDocument/2006/relationships" id="257" r:id="R56ced69e21eb4eca"/>
    <p:sldId xmlns:r="http://schemas.openxmlformats.org/officeDocument/2006/relationships" id="258" r:id="Rcb56ae377ed3495c"/>
    <p:sldId xmlns:r="http://schemas.openxmlformats.org/officeDocument/2006/relationships" id="259" r:id="R1b8b70c4b72245c9"/>
    <p:sldId xmlns:r="http://schemas.openxmlformats.org/officeDocument/2006/relationships" id="260" r:id="R4c58945df53b442c"/>
    <p:sldId xmlns:r="http://schemas.openxmlformats.org/officeDocument/2006/relationships" id="261" r:id="Rcd7b25bc20fe4b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29bcf10d344e2" /><Relationship Type="http://schemas.openxmlformats.org/officeDocument/2006/relationships/slide" Target="/ppt/slides/slide1.xml" Id="Rce22d4bd703044b6" /><Relationship Type="http://schemas.openxmlformats.org/officeDocument/2006/relationships/slide" Target="/ppt/slides/slide2.xml" Id="R56ced69e21eb4eca" /><Relationship Type="http://schemas.openxmlformats.org/officeDocument/2006/relationships/slide" Target="/ppt/slides/slide3.xml" Id="Rcb56ae377ed3495c" /><Relationship Type="http://schemas.openxmlformats.org/officeDocument/2006/relationships/slide" Target="/ppt/slides/slide4.xml" Id="R1b8b70c4b72245c9" /><Relationship Type="http://schemas.openxmlformats.org/officeDocument/2006/relationships/slide" Target="/ppt/slides/slide5.xml" Id="R4c58945df53b442c" /><Relationship Type="http://schemas.openxmlformats.org/officeDocument/2006/relationships/slide" Target="/ppt/slides/slide6.xml" Id="Rcd7b25bc20fe4b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1f1a9942145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ccd3e5aff4a2a" /><Relationship Type="http://schemas.openxmlformats.org/officeDocument/2006/relationships/theme" Target="/ppt/slideMasters/theme/theme1.xml" Id="Rabecba923e4642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ccd3e5aff4a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e917ac61348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5da5872554c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4b2d08f7044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88973d0a946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d980ea35145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b6472f1814e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PILAR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Gjennestadtunet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32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post@pilarregnskap.no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www.pilarregnskap.no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971 316 608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