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e6c49f0b778404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b762a83e2b74887"/>
  </p:sldMasterIdLst>
  <p:sldIdLst>
    <p:sldId xmlns:r="http://schemas.openxmlformats.org/officeDocument/2006/relationships" id="256" r:id="R5a9f42ae73734871"/>
    <p:sldId xmlns:r="http://schemas.openxmlformats.org/officeDocument/2006/relationships" id="257" r:id="R109e484a2d4347a7"/>
    <p:sldId xmlns:r="http://schemas.openxmlformats.org/officeDocument/2006/relationships" id="258" r:id="R5b782c6060bf44eb"/>
    <p:sldId xmlns:r="http://schemas.openxmlformats.org/officeDocument/2006/relationships" id="259" r:id="Re87c9a349f4f47ec"/>
    <p:sldId xmlns:r="http://schemas.openxmlformats.org/officeDocument/2006/relationships" id="260" r:id="Reca8efa05aec468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762a83e2b74887" /><Relationship Type="http://schemas.openxmlformats.org/officeDocument/2006/relationships/slide" Target="/ppt/slides/slide1.xml" Id="R5a9f42ae73734871" /><Relationship Type="http://schemas.openxmlformats.org/officeDocument/2006/relationships/slide" Target="/ppt/slides/slide2.xml" Id="R109e484a2d4347a7" /><Relationship Type="http://schemas.openxmlformats.org/officeDocument/2006/relationships/slide" Target="/ppt/slides/slide3.xml" Id="R5b782c6060bf44eb" /><Relationship Type="http://schemas.openxmlformats.org/officeDocument/2006/relationships/slide" Target="/ppt/slides/slide4.xml" Id="Re87c9a349f4f47ec" /><Relationship Type="http://schemas.openxmlformats.org/officeDocument/2006/relationships/slide" Target="/ppt/slides/slide5.xml" Id="Reca8efa05aec468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4a5447ca308495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6c22c294534b73" /><Relationship Type="http://schemas.openxmlformats.org/officeDocument/2006/relationships/theme" Target="/ppt/slideMasters/theme/theme1.xml" Id="Ra43afb775a9b473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6c22c294534b7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60290fa33d449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d842ca8844416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a64c7018c44be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28c44504d144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bcc84dd1c6443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LOSJE VÅRSOL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LOSJE VÅRSOL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LOSJE VÅRSOL ble etablert [år] og holder til i Hunndalen.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LOSJE VÅRSOL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LOSJE VÅRSOL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LOSJE VÅRSOL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Kirsten Margareth Tangen, Rådyrsvingen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2827 Hunndalen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17 74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971 299 541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LOSJE VÅRSOL</a:t>
            </a:r>
          </a:p>
        </p:txBody>
      </p:sp>
    </p:spTree>
  </p:cSld>
  <p:clrMapOvr>
    <a:masterClrMapping xmlns:a="http://schemas.openxmlformats.org/drawingml/2006/main"/>
  </p:clrMapOvr>
</p:sld>
</file>