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16fd513a04a446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2d83b7588a54f80"/>
  </p:sldMasterIdLst>
  <p:sldIdLst>
    <p:sldId xmlns:r="http://schemas.openxmlformats.org/officeDocument/2006/relationships" id="256" r:id="R55247a36fd754e40"/>
    <p:sldId xmlns:r="http://schemas.openxmlformats.org/officeDocument/2006/relationships" id="257" r:id="R8a528eb913f74d65"/>
    <p:sldId xmlns:r="http://schemas.openxmlformats.org/officeDocument/2006/relationships" id="258" r:id="Rd00456accc324b4a"/>
    <p:sldId xmlns:r="http://schemas.openxmlformats.org/officeDocument/2006/relationships" id="259" r:id="R63e3180f9efa4f08"/>
    <p:sldId xmlns:r="http://schemas.openxmlformats.org/officeDocument/2006/relationships" id="260" r:id="Rd15b541c979041a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2d83b7588a54f80" /><Relationship Type="http://schemas.openxmlformats.org/officeDocument/2006/relationships/slide" Target="/ppt/slides/slide1.xml" Id="R55247a36fd754e40" /><Relationship Type="http://schemas.openxmlformats.org/officeDocument/2006/relationships/slide" Target="/ppt/slides/slide2.xml" Id="R8a528eb913f74d65" /><Relationship Type="http://schemas.openxmlformats.org/officeDocument/2006/relationships/slide" Target="/ppt/slides/slide3.xml" Id="Rd00456accc324b4a" /><Relationship Type="http://schemas.openxmlformats.org/officeDocument/2006/relationships/slide" Target="/ppt/slides/slide4.xml" Id="R63e3180f9efa4f08" /><Relationship Type="http://schemas.openxmlformats.org/officeDocument/2006/relationships/slide" Target="/ppt/slides/slide5.xml" Id="Rd15b541c979041a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46ce56b01414fd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5b9108e22e439a" /><Relationship Type="http://schemas.openxmlformats.org/officeDocument/2006/relationships/theme" Target="/ppt/slideMasters/theme/theme1.xml" Id="R6d9763ad77d3412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c5b9108e22e439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473e06a012457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198ba85122462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03aa393f4b489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a5eb220595498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a129dd802240e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NORGES KRISTNE RÅD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NORGES KRISTNE RÅD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NORGES KRISTNE RÅD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NORGES KRISTNE RÅD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NORGES KRISTNE RÅD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NORGES KRISTNE RÅD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Oslo gate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0192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08 13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post@norkr.no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www.norgeskristnerad.no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971 273 577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NORGES KRISTNE RÅD</a:t>
            </a:r>
          </a:p>
        </p:txBody>
      </p:sp>
    </p:spTree>
  </p:cSld>
  <p:clrMapOvr>
    <a:masterClrMapping xmlns:a="http://schemas.openxmlformats.org/drawingml/2006/main"/>
  </p:clrMapOvr>
</p:sld>
</file>