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375e0a42f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b4626fa47421f"/>
  </p:sldMasterIdLst>
  <p:sldIdLst>
    <p:sldId xmlns:r="http://schemas.openxmlformats.org/officeDocument/2006/relationships" id="256" r:id="R8fb728aed4a54798"/>
    <p:sldId xmlns:r="http://schemas.openxmlformats.org/officeDocument/2006/relationships" id="257" r:id="R52c9e7eb2d8c4412"/>
    <p:sldId xmlns:r="http://schemas.openxmlformats.org/officeDocument/2006/relationships" id="258" r:id="Raccba9bba6a44289"/>
    <p:sldId xmlns:r="http://schemas.openxmlformats.org/officeDocument/2006/relationships" id="259" r:id="R6e3df4106cfd4e81"/>
    <p:sldId xmlns:r="http://schemas.openxmlformats.org/officeDocument/2006/relationships" id="260" r:id="Ra31122cfdcec48c8"/>
    <p:sldId xmlns:r="http://schemas.openxmlformats.org/officeDocument/2006/relationships" id="261" r:id="Rf65f5721dce44e2c"/>
    <p:sldId xmlns:r="http://schemas.openxmlformats.org/officeDocument/2006/relationships" id="262" r:id="Re03e13ee3a7a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b4626fa47421f" /><Relationship Type="http://schemas.openxmlformats.org/officeDocument/2006/relationships/slide" Target="/ppt/slides/slide1.xml" Id="R8fb728aed4a54798" /><Relationship Type="http://schemas.openxmlformats.org/officeDocument/2006/relationships/slide" Target="/ppt/slides/slide2.xml" Id="R52c9e7eb2d8c4412" /><Relationship Type="http://schemas.openxmlformats.org/officeDocument/2006/relationships/slide" Target="/ppt/slides/slide3.xml" Id="Raccba9bba6a44289" /><Relationship Type="http://schemas.openxmlformats.org/officeDocument/2006/relationships/slide" Target="/ppt/slides/slide4.xml" Id="R6e3df4106cfd4e81" /><Relationship Type="http://schemas.openxmlformats.org/officeDocument/2006/relationships/slide" Target="/ppt/slides/slide5.xml" Id="Ra31122cfdcec48c8" /><Relationship Type="http://schemas.openxmlformats.org/officeDocument/2006/relationships/slide" Target="/ppt/slides/slide6.xml" Id="Rf65f5721dce44e2c" /><Relationship Type="http://schemas.openxmlformats.org/officeDocument/2006/relationships/slide" Target="/ppt/slides/slide7.xml" Id="Re03e13ee3a7a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e1808a8a3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d8d64f6bd4aba" /><Relationship Type="http://schemas.openxmlformats.org/officeDocument/2006/relationships/theme" Target="/ppt/slideMasters/theme/theme1.xml" Id="R16b164885106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d8d64f6bd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ecd446c70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4aed8c0f42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45df24f41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1531ad6d741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7bf0390dd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6378eddef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d5a6b590641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OG GRANSHERAD REKNESKAPSKONTOR AS ble etablert [år] og holder til i Sauland.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8 195 494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1 769 948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BAMLE HELGE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KJEVE BENT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MAILEN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 OLAV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Saulandsvegen 416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3692 Sauland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helge@hgr.no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971 220 988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