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28bb9d6211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feb6104aed4052"/>
  </p:sldMasterIdLst>
  <p:sldIdLst>
    <p:sldId xmlns:r="http://schemas.openxmlformats.org/officeDocument/2006/relationships" id="256" r:id="Rdcc770af9c0a4e54"/>
    <p:sldId xmlns:r="http://schemas.openxmlformats.org/officeDocument/2006/relationships" id="257" r:id="Rdd4dec238be24723"/>
    <p:sldId xmlns:r="http://schemas.openxmlformats.org/officeDocument/2006/relationships" id="258" r:id="R686198b2a4cf4980"/>
    <p:sldId xmlns:r="http://schemas.openxmlformats.org/officeDocument/2006/relationships" id="259" r:id="R06f61d9006be451a"/>
    <p:sldId xmlns:r="http://schemas.openxmlformats.org/officeDocument/2006/relationships" id="260" r:id="R5705679948644d9c"/>
    <p:sldId xmlns:r="http://schemas.openxmlformats.org/officeDocument/2006/relationships" id="261" r:id="R7693098269c6446a"/>
    <p:sldId xmlns:r="http://schemas.openxmlformats.org/officeDocument/2006/relationships" id="262" r:id="R67ba0faf90c842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eb6104aed4052" /><Relationship Type="http://schemas.openxmlformats.org/officeDocument/2006/relationships/slide" Target="/ppt/slides/slide1.xml" Id="Rdcc770af9c0a4e54" /><Relationship Type="http://schemas.openxmlformats.org/officeDocument/2006/relationships/slide" Target="/ppt/slides/slide2.xml" Id="Rdd4dec238be24723" /><Relationship Type="http://schemas.openxmlformats.org/officeDocument/2006/relationships/slide" Target="/ppt/slides/slide3.xml" Id="R686198b2a4cf4980" /><Relationship Type="http://schemas.openxmlformats.org/officeDocument/2006/relationships/slide" Target="/ppt/slides/slide4.xml" Id="R06f61d9006be451a" /><Relationship Type="http://schemas.openxmlformats.org/officeDocument/2006/relationships/slide" Target="/ppt/slides/slide5.xml" Id="R5705679948644d9c" /><Relationship Type="http://schemas.openxmlformats.org/officeDocument/2006/relationships/slide" Target="/ppt/slides/slide6.xml" Id="R7693098269c6446a" /><Relationship Type="http://schemas.openxmlformats.org/officeDocument/2006/relationships/slide" Target="/ppt/slides/slide7.xml" Id="R67ba0faf90c842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6a7691f78244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b0ce41eef4630" /><Relationship Type="http://schemas.openxmlformats.org/officeDocument/2006/relationships/theme" Target="/ppt/slideMasters/theme/theme1.xml" Id="Ra82aa89eb7a641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b0ce41eef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f084f5d9d45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24776f48f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25dd1071748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f2b9b79e1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10b394d97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4453530644c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06a369ee9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KVIKNEHYTTA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KVIKNEHYTTA AS ble etablert [år] og holder til i Kvikne.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10 314 692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1 367 098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5 828 589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EVENCO AS  –  37,7 %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SVEUM EIENDOM AS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ROAR BØRLI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BJARNE BJØRSAGÅRD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SVEUM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BJØRSAGÅRD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Litjvadmoen, Kvikne Næringspark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2512 Kvikne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43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msl@kviknehytta.no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www.kviknehytta.no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971 169 737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