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f07578a47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2f1877bcb4e9a"/>
  </p:sldMasterIdLst>
  <p:sldIdLst>
    <p:sldId xmlns:r="http://schemas.openxmlformats.org/officeDocument/2006/relationships" id="256" r:id="R6cb5b2177ad145bf"/>
    <p:sldId xmlns:r="http://schemas.openxmlformats.org/officeDocument/2006/relationships" id="257" r:id="Re927cac2fcb54ba7"/>
    <p:sldId xmlns:r="http://schemas.openxmlformats.org/officeDocument/2006/relationships" id="258" r:id="R797eff3207a84b0a"/>
    <p:sldId xmlns:r="http://schemas.openxmlformats.org/officeDocument/2006/relationships" id="259" r:id="R7a65213d71ac4854"/>
    <p:sldId xmlns:r="http://schemas.openxmlformats.org/officeDocument/2006/relationships" id="260" r:id="R44e9b8f6e272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2f1877bcb4e9a" /><Relationship Type="http://schemas.openxmlformats.org/officeDocument/2006/relationships/slide" Target="/ppt/slides/slide1.xml" Id="R6cb5b2177ad145bf" /><Relationship Type="http://schemas.openxmlformats.org/officeDocument/2006/relationships/slide" Target="/ppt/slides/slide2.xml" Id="Re927cac2fcb54ba7" /><Relationship Type="http://schemas.openxmlformats.org/officeDocument/2006/relationships/slide" Target="/ppt/slides/slide3.xml" Id="R797eff3207a84b0a" /><Relationship Type="http://schemas.openxmlformats.org/officeDocument/2006/relationships/slide" Target="/ppt/slides/slide4.xml" Id="R7a65213d71ac4854" /><Relationship Type="http://schemas.openxmlformats.org/officeDocument/2006/relationships/slide" Target="/ppt/slides/slide5.xml" Id="R44e9b8f6e272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d796ea2e9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edb92ba64c87" /><Relationship Type="http://schemas.openxmlformats.org/officeDocument/2006/relationships/theme" Target="/ppt/slideMasters/theme/theme1.xml" Id="R6154f966722b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7edb92ba6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3c3cafe3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1a505300e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05e30067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920a91cca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3e4d11f67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HERAD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